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tiff" ContentType="image/tiff"/>
  <Default Extension="rels" ContentType="application/vnd.openxmlformats-package.relationships+xml"/>
  <Default Extension="vml" ContentType="application/vnd.openxmlformats-officedocument.vmlDrawing"/>
  <Default Extension="png" ContentType="image/png"/>
  <Default Extension="bin" ContentType="application/vnd.openxmlformats-officedocument.oleObjec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07" r:id="rId1"/>
    <p:sldMasterId id="2147483835" r:id="rId2"/>
  </p:sldMasterIdLst>
  <p:notesMasterIdLst>
    <p:notesMasterId r:id="rId24"/>
  </p:notesMasterIdLst>
  <p:sldIdLst>
    <p:sldId id="262" r:id="rId3"/>
    <p:sldId id="1792" r:id="rId4"/>
    <p:sldId id="5164" r:id="rId5"/>
    <p:sldId id="5153" r:id="rId6"/>
    <p:sldId id="5154" r:id="rId7"/>
    <p:sldId id="5155" r:id="rId8"/>
    <p:sldId id="5165" r:id="rId9"/>
    <p:sldId id="5166" r:id="rId10"/>
    <p:sldId id="5152" r:id="rId11"/>
    <p:sldId id="5167" r:id="rId12"/>
    <p:sldId id="5170" r:id="rId13"/>
    <p:sldId id="5156" r:id="rId14"/>
    <p:sldId id="5176" r:id="rId15"/>
    <p:sldId id="5171" r:id="rId16"/>
    <p:sldId id="5172" r:id="rId17"/>
    <p:sldId id="5173" r:id="rId18"/>
    <p:sldId id="5179" r:id="rId19"/>
    <p:sldId id="5174" r:id="rId20"/>
    <p:sldId id="5175" r:id="rId21"/>
    <p:sldId id="5178" r:id="rId22"/>
    <p:sldId id="5157" r:id="rId2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CC66"/>
    <a:srgbClr val="FFE6DA"/>
    <a:srgbClr val="FF7B40"/>
    <a:srgbClr val="FFCBB3"/>
    <a:srgbClr val="C1E1FE"/>
    <a:srgbClr val="FF7F41"/>
    <a:srgbClr val="FADEC9"/>
    <a:srgbClr val="FF9300"/>
    <a:srgbClr val="FF7373"/>
    <a:srgbClr val="FF7B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浅色样式 2 - 强调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9057" autoAdjust="0"/>
    <p:restoredTop sz="78505" autoAdjust="0"/>
  </p:normalViewPr>
  <p:slideViewPr>
    <p:cSldViewPr snapToGrid="0" snapToObjects="1">
      <p:cViewPr>
        <p:scale>
          <a:sx n="100" d="100"/>
          <a:sy n="100" d="100"/>
        </p:scale>
        <p:origin x="240" y="-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9" d="100"/>
          <a:sy n="99" d="100"/>
        </p:scale>
        <p:origin x="3064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notesMaster" Target="notesMasters/notesMaster1.xml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631AC54-61EF-9B49-B936-4BF91A9360F4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8EF20FC0-92BF-9E4F-8D52-A47437F83936}">
      <dgm:prSet phldrT="[文本]"/>
      <dgm:spPr/>
      <dgm:t>
        <a:bodyPr/>
        <a:lstStyle/>
        <a:p>
          <a:r>
            <a:rPr lang="en-US" altLang="zh-CN" dirty="0" smtClean="0"/>
            <a:t>2019H2</a:t>
          </a:r>
          <a:endParaRPr lang="zh-CN" altLang="en-US" dirty="0" smtClean="0"/>
        </a:p>
        <a:p>
          <a:r>
            <a:rPr lang="zh-CN" altLang="en-US" dirty="0" smtClean="0"/>
            <a:t>试点探索</a:t>
          </a:r>
          <a:endParaRPr lang="zh-CN" altLang="en-US" dirty="0"/>
        </a:p>
      </dgm:t>
    </dgm:pt>
    <dgm:pt modelId="{A85ECBD1-6B62-B746-8D6C-700D9AF4D8D8}" type="parTrans" cxnId="{AF29B643-D05B-4340-8626-481F3BA2B8F2}">
      <dgm:prSet/>
      <dgm:spPr/>
      <dgm:t>
        <a:bodyPr/>
        <a:lstStyle/>
        <a:p>
          <a:endParaRPr lang="zh-CN" altLang="en-US"/>
        </a:p>
      </dgm:t>
    </dgm:pt>
    <dgm:pt modelId="{7CD6D265-D1E5-E041-A625-0424826FF711}" type="sibTrans" cxnId="{AF29B643-D05B-4340-8626-481F3BA2B8F2}">
      <dgm:prSet/>
      <dgm:spPr/>
      <dgm:t>
        <a:bodyPr/>
        <a:lstStyle/>
        <a:p>
          <a:endParaRPr lang="zh-CN" altLang="en-US"/>
        </a:p>
      </dgm:t>
    </dgm:pt>
    <dgm:pt modelId="{6D147138-E2F1-4144-8736-5D11F513C03A}">
      <dgm:prSet phldrT="[文本]"/>
      <dgm:spPr/>
      <dgm:t>
        <a:bodyPr/>
        <a:lstStyle/>
        <a:p>
          <a:r>
            <a:rPr lang="en-US" altLang="zh-CN" dirty="0" smtClean="0"/>
            <a:t>2020Q1~2020Q3</a:t>
          </a:r>
          <a:endParaRPr lang="zh-CN" altLang="en-US" dirty="0" smtClean="0"/>
        </a:p>
        <a:p>
          <a:r>
            <a:rPr lang="zh-CN" altLang="en-US" dirty="0" smtClean="0"/>
            <a:t>规范落地</a:t>
          </a:r>
          <a:endParaRPr lang="zh-CN" altLang="en-US" dirty="0"/>
        </a:p>
      </dgm:t>
    </dgm:pt>
    <dgm:pt modelId="{CF4D7991-B026-6045-BB2B-7D51EDCC39BF}" type="parTrans" cxnId="{5A5487B3-F250-6B4E-8A1A-C1F76FD6558C}">
      <dgm:prSet/>
      <dgm:spPr/>
      <dgm:t>
        <a:bodyPr/>
        <a:lstStyle/>
        <a:p>
          <a:endParaRPr lang="zh-CN" altLang="en-US"/>
        </a:p>
      </dgm:t>
    </dgm:pt>
    <dgm:pt modelId="{4C3ABBC4-010F-6443-AC77-D16882D1EFAA}" type="sibTrans" cxnId="{5A5487B3-F250-6B4E-8A1A-C1F76FD6558C}">
      <dgm:prSet/>
      <dgm:spPr/>
      <dgm:t>
        <a:bodyPr/>
        <a:lstStyle/>
        <a:p>
          <a:endParaRPr lang="zh-CN" altLang="en-US"/>
        </a:p>
      </dgm:t>
    </dgm:pt>
    <dgm:pt modelId="{587FF259-B237-924C-9D65-A5EA635250F5}">
      <dgm:prSet phldrT="[文本]"/>
      <dgm:spPr/>
      <dgm:t>
        <a:bodyPr/>
        <a:lstStyle/>
        <a:p>
          <a:r>
            <a:rPr lang="en-US" altLang="zh-CN" dirty="0" smtClean="0"/>
            <a:t>2020Q4~2021Q3</a:t>
          </a:r>
          <a:endParaRPr lang="zh-CN" altLang="en-US" dirty="0" smtClean="0"/>
        </a:p>
        <a:p>
          <a:r>
            <a:rPr lang="zh-CN" altLang="en-US" dirty="0" smtClean="0"/>
            <a:t>方案推广</a:t>
          </a:r>
          <a:endParaRPr lang="zh-CN" altLang="en-US" dirty="0"/>
        </a:p>
      </dgm:t>
    </dgm:pt>
    <dgm:pt modelId="{DBCE736B-DF93-614B-A595-806E7D1BF0F6}" type="parTrans" cxnId="{551DF206-A9DE-F148-B4D2-B96C147D9CA4}">
      <dgm:prSet/>
      <dgm:spPr/>
      <dgm:t>
        <a:bodyPr/>
        <a:lstStyle/>
        <a:p>
          <a:endParaRPr lang="zh-CN" altLang="en-US"/>
        </a:p>
      </dgm:t>
    </dgm:pt>
    <dgm:pt modelId="{EF968991-E1AD-0E44-B146-8A228DD8B2F9}" type="sibTrans" cxnId="{551DF206-A9DE-F148-B4D2-B96C147D9CA4}">
      <dgm:prSet/>
      <dgm:spPr/>
      <dgm:t>
        <a:bodyPr/>
        <a:lstStyle/>
        <a:p>
          <a:endParaRPr lang="zh-CN" altLang="en-US"/>
        </a:p>
      </dgm:t>
    </dgm:pt>
    <dgm:pt modelId="{977791ED-2338-CB41-92CF-CADDFA3B633B}">
      <dgm:prSet phldrT="[文本]"/>
      <dgm:spPr/>
      <dgm:t>
        <a:bodyPr/>
        <a:lstStyle/>
        <a:p>
          <a:r>
            <a:rPr lang="en-US" altLang="zh-CN" dirty="0" smtClean="0"/>
            <a:t>2022</a:t>
          </a:r>
          <a:endParaRPr lang="zh-CN" altLang="en-US" dirty="0" smtClean="0"/>
        </a:p>
        <a:p>
          <a:r>
            <a:rPr lang="zh-CN" altLang="en-US" dirty="0" smtClean="0"/>
            <a:t>完善保障能力</a:t>
          </a:r>
          <a:endParaRPr lang="zh-CN" altLang="en-US" dirty="0"/>
        </a:p>
      </dgm:t>
    </dgm:pt>
    <dgm:pt modelId="{EDA0D897-A5C5-0C42-A6C9-E1C983E5EAF7}" type="parTrans" cxnId="{387F639D-9C8D-234D-962D-1A5341258802}">
      <dgm:prSet/>
      <dgm:spPr/>
      <dgm:t>
        <a:bodyPr/>
        <a:lstStyle/>
        <a:p>
          <a:endParaRPr lang="zh-CN" altLang="en-US"/>
        </a:p>
      </dgm:t>
    </dgm:pt>
    <dgm:pt modelId="{0D3C428E-B82B-E54C-B561-0E0ADD0BBB2A}" type="sibTrans" cxnId="{387F639D-9C8D-234D-962D-1A5341258802}">
      <dgm:prSet/>
      <dgm:spPr/>
      <dgm:t>
        <a:bodyPr/>
        <a:lstStyle/>
        <a:p>
          <a:endParaRPr lang="zh-CN" altLang="en-US"/>
        </a:p>
      </dgm:t>
    </dgm:pt>
    <dgm:pt modelId="{29184460-CEDE-754E-88CB-991AD659E1CE}">
      <dgm:prSet phldrT="[文本]"/>
      <dgm:spPr/>
      <dgm:t>
        <a:bodyPr/>
        <a:lstStyle/>
        <a:p>
          <a:r>
            <a:rPr lang="en-US" altLang="zh-CN" dirty="0" smtClean="0"/>
            <a:t>2021</a:t>
          </a:r>
          <a:endParaRPr lang="zh-CN" altLang="en-US" dirty="0" smtClean="0"/>
        </a:p>
        <a:p>
          <a:r>
            <a:rPr lang="zh-CN" altLang="en-US" dirty="0" smtClean="0"/>
            <a:t>平台建设</a:t>
          </a:r>
          <a:endParaRPr lang="zh-CN" altLang="en-US" dirty="0"/>
        </a:p>
      </dgm:t>
    </dgm:pt>
    <dgm:pt modelId="{093A2AAB-A434-D444-A801-04924F804380}" type="parTrans" cxnId="{8520EEAE-5ED5-334E-A127-783DAC948C10}">
      <dgm:prSet/>
      <dgm:spPr/>
      <dgm:t>
        <a:bodyPr/>
        <a:lstStyle/>
        <a:p>
          <a:endParaRPr lang="zh-CN" altLang="en-US"/>
        </a:p>
      </dgm:t>
    </dgm:pt>
    <dgm:pt modelId="{B5E904E9-9095-6A4C-80B0-D9AADBBEE7FE}" type="sibTrans" cxnId="{8520EEAE-5ED5-334E-A127-783DAC948C10}">
      <dgm:prSet/>
      <dgm:spPr/>
      <dgm:t>
        <a:bodyPr/>
        <a:lstStyle/>
        <a:p>
          <a:endParaRPr lang="zh-CN" altLang="en-US"/>
        </a:p>
      </dgm:t>
    </dgm:pt>
    <dgm:pt modelId="{CDE67E5E-C047-B34D-8657-F30E7AE744F6}" type="pres">
      <dgm:prSet presAssocID="{8631AC54-61EF-9B49-B936-4BF91A9360F4}" presName="Name0" presStyleCnt="0">
        <dgm:presLayoutVars>
          <dgm:dir/>
          <dgm:animLvl val="lvl"/>
          <dgm:resizeHandles val="exact"/>
        </dgm:presLayoutVars>
      </dgm:prSet>
      <dgm:spPr/>
    </dgm:pt>
    <dgm:pt modelId="{600F0DD1-F490-934D-ABE3-8BD7DFA24663}" type="pres">
      <dgm:prSet presAssocID="{8EF20FC0-92BF-9E4F-8D52-A47437F83936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ECFD1E32-462C-7B40-AF06-75C376A5874D}" type="pres">
      <dgm:prSet presAssocID="{7CD6D265-D1E5-E041-A625-0424826FF711}" presName="parTxOnlySpace" presStyleCnt="0"/>
      <dgm:spPr/>
    </dgm:pt>
    <dgm:pt modelId="{48DC3A7E-CAE5-A743-878C-8E5C3CCE4A2F}" type="pres">
      <dgm:prSet presAssocID="{6D147138-E2F1-4144-8736-5D11F513C03A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263618BE-552A-9A49-BE5D-B573909BCC63}" type="pres">
      <dgm:prSet presAssocID="{4C3ABBC4-010F-6443-AC77-D16882D1EFAA}" presName="parTxOnlySpace" presStyleCnt="0"/>
      <dgm:spPr/>
    </dgm:pt>
    <dgm:pt modelId="{AAC3DC0E-0900-FB4D-B572-8613FF77D696}" type="pres">
      <dgm:prSet presAssocID="{587FF259-B237-924C-9D65-A5EA635250F5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43692A3-F5B0-234B-A778-C0D0D06D64A4}" type="pres">
      <dgm:prSet presAssocID="{EF968991-E1AD-0E44-B146-8A228DD8B2F9}" presName="parTxOnlySpace" presStyleCnt="0"/>
      <dgm:spPr/>
    </dgm:pt>
    <dgm:pt modelId="{F49A7713-EAC3-4D4F-B224-036B68FFC35B}" type="pres">
      <dgm:prSet presAssocID="{29184460-CEDE-754E-88CB-991AD659E1CE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503DC1A5-3BED-354D-BBC2-38BDC22C7F76}" type="pres">
      <dgm:prSet presAssocID="{B5E904E9-9095-6A4C-80B0-D9AADBBEE7FE}" presName="parTxOnlySpace" presStyleCnt="0"/>
      <dgm:spPr/>
    </dgm:pt>
    <dgm:pt modelId="{78F916B6-0F05-9540-8DA5-BE3836D40A17}" type="pres">
      <dgm:prSet presAssocID="{977791ED-2338-CB41-92CF-CADDFA3B633B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E0C13E71-3C5F-0947-A9C1-E1D20A477B44}" type="presOf" srcId="{977791ED-2338-CB41-92CF-CADDFA3B633B}" destId="{78F916B6-0F05-9540-8DA5-BE3836D40A17}" srcOrd="0" destOrd="0" presId="urn:microsoft.com/office/officeart/2005/8/layout/chevron1"/>
    <dgm:cxn modelId="{B3AD3826-8AF3-824E-8E14-26879FDBB430}" type="presOf" srcId="{8EF20FC0-92BF-9E4F-8D52-A47437F83936}" destId="{600F0DD1-F490-934D-ABE3-8BD7DFA24663}" srcOrd="0" destOrd="0" presId="urn:microsoft.com/office/officeart/2005/8/layout/chevron1"/>
    <dgm:cxn modelId="{849C0162-2EF2-DE4B-A3FD-B43F6CFC65CA}" type="presOf" srcId="{6D147138-E2F1-4144-8736-5D11F513C03A}" destId="{48DC3A7E-CAE5-A743-878C-8E5C3CCE4A2F}" srcOrd="0" destOrd="0" presId="urn:microsoft.com/office/officeart/2005/8/layout/chevron1"/>
    <dgm:cxn modelId="{8520EEAE-5ED5-334E-A127-783DAC948C10}" srcId="{8631AC54-61EF-9B49-B936-4BF91A9360F4}" destId="{29184460-CEDE-754E-88CB-991AD659E1CE}" srcOrd="3" destOrd="0" parTransId="{093A2AAB-A434-D444-A801-04924F804380}" sibTransId="{B5E904E9-9095-6A4C-80B0-D9AADBBEE7FE}"/>
    <dgm:cxn modelId="{686C85A1-F124-7A4E-855C-06D1558556E8}" type="presOf" srcId="{8631AC54-61EF-9B49-B936-4BF91A9360F4}" destId="{CDE67E5E-C047-B34D-8657-F30E7AE744F6}" srcOrd="0" destOrd="0" presId="urn:microsoft.com/office/officeart/2005/8/layout/chevron1"/>
    <dgm:cxn modelId="{A04F095C-C78D-E74B-848E-BE62B9A0F605}" type="presOf" srcId="{587FF259-B237-924C-9D65-A5EA635250F5}" destId="{AAC3DC0E-0900-FB4D-B572-8613FF77D696}" srcOrd="0" destOrd="0" presId="urn:microsoft.com/office/officeart/2005/8/layout/chevron1"/>
    <dgm:cxn modelId="{AF29B643-D05B-4340-8626-481F3BA2B8F2}" srcId="{8631AC54-61EF-9B49-B936-4BF91A9360F4}" destId="{8EF20FC0-92BF-9E4F-8D52-A47437F83936}" srcOrd="0" destOrd="0" parTransId="{A85ECBD1-6B62-B746-8D6C-700D9AF4D8D8}" sibTransId="{7CD6D265-D1E5-E041-A625-0424826FF711}"/>
    <dgm:cxn modelId="{387F639D-9C8D-234D-962D-1A5341258802}" srcId="{8631AC54-61EF-9B49-B936-4BF91A9360F4}" destId="{977791ED-2338-CB41-92CF-CADDFA3B633B}" srcOrd="4" destOrd="0" parTransId="{EDA0D897-A5C5-0C42-A6C9-E1C983E5EAF7}" sibTransId="{0D3C428E-B82B-E54C-B561-0E0ADD0BBB2A}"/>
    <dgm:cxn modelId="{551DF206-A9DE-F148-B4D2-B96C147D9CA4}" srcId="{8631AC54-61EF-9B49-B936-4BF91A9360F4}" destId="{587FF259-B237-924C-9D65-A5EA635250F5}" srcOrd="2" destOrd="0" parTransId="{DBCE736B-DF93-614B-A595-806E7D1BF0F6}" sibTransId="{EF968991-E1AD-0E44-B146-8A228DD8B2F9}"/>
    <dgm:cxn modelId="{A887248E-C4D2-6442-840E-0431729330C1}" type="presOf" srcId="{29184460-CEDE-754E-88CB-991AD659E1CE}" destId="{F49A7713-EAC3-4D4F-B224-036B68FFC35B}" srcOrd="0" destOrd="0" presId="urn:microsoft.com/office/officeart/2005/8/layout/chevron1"/>
    <dgm:cxn modelId="{5A5487B3-F250-6B4E-8A1A-C1F76FD6558C}" srcId="{8631AC54-61EF-9B49-B936-4BF91A9360F4}" destId="{6D147138-E2F1-4144-8736-5D11F513C03A}" srcOrd="1" destOrd="0" parTransId="{CF4D7991-B026-6045-BB2B-7D51EDCC39BF}" sibTransId="{4C3ABBC4-010F-6443-AC77-D16882D1EFAA}"/>
    <dgm:cxn modelId="{D5E0E958-F822-F244-A688-430065E8F5E4}" type="presParOf" srcId="{CDE67E5E-C047-B34D-8657-F30E7AE744F6}" destId="{600F0DD1-F490-934D-ABE3-8BD7DFA24663}" srcOrd="0" destOrd="0" presId="urn:microsoft.com/office/officeart/2005/8/layout/chevron1"/>
    <dgm:cxn modelId="{47138AA5-E265-A747-841A-309FC4D2488D}" type="presParOf" srcId="{CDE67E5E-C047-B34D-8657-F30E7AE744F6}" destId="{ECFD1E32-462C-7B40-AF06-75C376A5874D}" srcOrd="1" destOrd="0" presId="urn:microsoft.com/office/officeart/2005/8/layout/chevron1"/>
    <dgm:cxn modelId="{52A3A982-0477-7049-88F5-B24CAB0329B3}" type="presParOf" srcId="{CDE67E5E-C047-B34D-8657-F30E7AE744F6}" destId="{48DC3A7E-CAE5-A743-878C-8E5C3CCE4A2F}" srcOrd="2" destOrd="0" presId="urn:microsoft.com/office/officeart/2005/8/layout/chevron1"/>
    <dgm:cxn modelId="{A850C021-011B-8F44-B102-7AA63344E0C7}" type="presParOf" srcId="{CDE67E5E-C047-B34D-8657-F30E7AE744F6}" destId="{263618BE-552A-9A49-BE5D-B573909BCC63}" srcOrd="3" destOrd="0" presId="urn:microsoft.com/office/officeart/2005/8/layout/chevron1"/>
    <dgm:cxn modelId="{14B5AF19-3C00-6648-9C9F-19D0D3E464F6}" type="presParOf" srcId="{CDE67E5E-C047-B34D-8657-F30E7AE744F6}" destId="{AAC3DC0E-0900-FB4D-B572-8613FF77D696}" srcOrd="4" destOrd="0" presId="urn:microsoft.com/office/officeart/2005/8/layout/chevron1"/>
    <dgm:cxn modelId="{D7FA87C7-66C2-B34E-B7BA-9E11B44DD35B}" type="presParOf" srcId="{CDE67E5E-C047-B34D-8657-F30E7AE744F6}" destId="{943692A3-F5B0-234B-A778-C0D0D06D64A4}" srcOrd="5" destOrd="0" presId="urn:microsoft.com/office/officeart/2005/8/layout/chevron1"/>
    <dgm:cxn modelId="{36966DB3-0581-004A-81F7-F0F4A18F48BE}" type="presParOf" srcId="{CDE67E5E-C047-B34D-8657-F30E7AE744F6}" destId="{F49A7713-EAC3-4D4F-B224-036B68FFC35B}" srcOrd="6" destOrd="0" presId="urn:microsoft.com/office/officeart/2005/8/layout/chevron1"/>
    <dgm:cxn modelId="{F86A5096-E080-4042-B4B3-62909F8A3CD8}" type="presParOf" srcId="{CDE67E5E-C047-B34D-8657-F30E7AE744F6}" destId="{503DC1A5-3BED-354D-BBC2-38BDC22C7F76}" srcOrd="7" destOrd="0" presId="urn:microsoft.com/office/officeart/2005/8/layout/chevron1"/>
    <dgm:cxn modelId="{A5F55193-4494-A44A-82AF-EDE09C58094F}" type="presParOf" srcId="{CDE67E5E-C047-B34D-8657-F30E7AE744F6}" destId="{78F916B6-0F05-9540-8DA5-BE3836D40A17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0F0DD1-F490-934D-ABE3-8BD7DFA24663}">
      <dsp:nvSpPr>
        <dsp:cNvPr id="0" name=""/>
        <dsp:cNvSpPr/>
      </dsp:nvSpPr>
      <dsp:spPr>
        <a:xfrm>
          <a:off x="2612" y="0"/>
          <a:ext cx="2324795" cy="83161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29999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400" kern="1200" dirty="0" smtClean="0"/>
            <a:t>2019H2</a:t>
          </a:r>
          <a:endParaRPr lang="zh-CN" altLang="en-US" sz="1400" kern="1200" dirty="0" smtClean="0"/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/>
            <a:t>试点探索</a:t>
          </a:r>
          <a:endParaRPr lang="zh-CN" altLang="en-US" sz="1400" kern="1200" dirty="0"/>
        </a:p>
      </dsp:txBody>
      <dsp:txXfrm>
        <a:off x="418418" y="0"/>
        <a:ext cx="1493184" cy="831611"/>
      </dsp:txXfrm>
    </dsp:sp>
    <dsp:sp modelId="{48DC3A7E-CAE5-A743-878C-8E5C3CCE4A2F}">
      <dsp:nvSpPr>
        <dsp:cNvPr id="0" name=""/>
        <dsp:cNvSpPr/>
      </dsp:nvSpPr>
      <dsp:spPr>
        <a:xfrm>
          <a:off x="2094928" y="0"/>
          <a:ext cx="2324795" cy="83161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29999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400" kern="1200" dirty="0" smtClean="0"/>
            <a:t>2020Q1~2020Q3</a:t>
          </a:r>
          <a:endParaRPr lang="zh-CN" altLang="en-US" sz="1400" kern="1200" dirty="0" smtClean="0"/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/>
            <a:t>规范落地</a:t>
          </a:r>
          <a:endParaRPr lang="zh-CN" altLang="en-US" sz="1400" kern="1200" dirty="0"/>
        </a:p>
      </dsp:txBody>
      <dsp:txXfrm>
        <a:off x="2510734" y="0"/>
        <a:ext cx="1493184" cy="831611"/>
      </dsp:txXfrm>
    </dsp:sp>
    <dsp:sp modelId="{AAC3DC0E-0900-FB4D-B572-8613FF77D696}">
      <dsp:nvSpPr>
        <dsp:cNvPr id="0" name=""/>
        <dsp:cNvSpPr/>
      </dsp:nvSpPr>
      <dsp:spPr>
        <a:xfrm>
          <a:off x="4187244" y="0"/>
          <a:ext cx="2324795" cy="83161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29999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400" kern="1200" dirty="0" smtClean="0"/>
            <a:t>2020Q4~2021Q3</a:t>
          </a:r>
          <a:endParaRPr lang="zh-CN" altLang="en-US" sz="1400" kern="1200" dirty="0" smtClean="0"/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/>
            <a:t>方案推广</a:t>
          </a:r>
          <a:endParaRPr lang="zh-CN" altLang="en-US" sz="1400" kern="1200" dirty="0"/>
        </a:p>
      </dsp:txBody>
      <dsp:txXfrm>
        <a:off x="4603050" y="0"/>
        <a:ext cx="1493184" cy="831611"/>
      </dsp:txXfrm>
    </dsp:sp>
    <dsp:sp modelId="{F49A7713-EAC3-4D4F-B224-036B68FFC35B}">
      <dsp:nvSpPr>
        <dsp:cNvPr id="0" name=""/>
        <dsp:cNvSpPr/>
      </dsp:nvSpPr>
      <dsp:spPr>
        <a:xfrm>
          <a:off x="6279560" y="0"/>
          <a:ext cx="2324795" cy="83161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29999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400" kern="1200" dirty="0" smtClean="0"/>
            <a:t>2021</a:t>
          </a:r>
          <a:endParaRPr lang="zh-CN" altLang="en-US" sz="1400" kern="1200" dirty="0" smtClean="0"/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/>
            <a:t>平台建设</a:t>
          </a:r>
          <a:endParaRPr lang="zh-CN" altLang="en-US" sz="1400" kern="1200" dirty="0"/>
        </a:p>
      </dsp:txBody>
      <dsp:txXfrm>
        <a:off x="6695366" y="0"/>
        <a:ext cx="1493184" cy="831611"/>
      </dsp:txXfrm>
    </dsp:sp>
    <dsp:sp modelId="{78F916B6-0F05-9540-8DA5-BE3836D40A17}">
      <dsp:nvSpPr>
        <dsp:cNvPr id="0" name=""/>
        <dsp:cNvSpPr/>
      </dsp:nvSpPr>
      <dsp:spPr>
        <a:xfrm>
          <a:off x="8371876" y="0"/>
          <a:ext cx="2324795" cy="83161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29999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400" kern="1200" dirty="0" smtClean="0"/>
            <a:t>2022</a:t>
          </a:r>
          <a:endParaRPr lang="zh-CN" altLang="en-US" sz="1400" kern="1200" dirty="0" smtClean="0"/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/>
            <a:t>完善保障能力</a:t>
          </a:r>
          <a:endParaRPr lang="zh-CN" altLang="en-US" sz="1400" kern="1200" dirty="0"/>
        </a:p>
      </dsp:txBody>
      <dsp:txXfrm>
        <a:off x="8787682" y="0"/>
        <a:ext cx="1493184" cy="83161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A68321-9037-9A43-AFD9-216DFE4BEB7D}" type="datetimeFigureOut">
              <a:rPr kumimoji="1" lang="zh-CN" altLang="en-US" smtClean="0"/>
              <a:t>2022/5/10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73ACB8-10D8-884C-AD4A-B33F9720C03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36064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73ACB8-10D8-884C-AD4A-B33F9720C038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083026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73ACB8-10D8-884C-AD4A-B33F9720C038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453468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73ACB8-10D8-884C-AD4A-B33F9720C038}" type="slidenum">
              <a:rPr kumimoji="1" lang="zh-CN" altLang="en-US" smtClean="0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484965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介绍配置中心的作用和接入的全流程</a:t>
            </a:r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73ACB8-10D8-884C-AD4A-B33F9720C038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431983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73ACB8-10D8-884C-AD4A-B33F9720C038}" type="slidenum">
              <a:rPr kumimoji="1" lang="zh-CN" altLang="en-US" smtClean="0"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628904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73ACB8-10D8-884C-AD4A-B33F9720C038}" type="slidenum">
              <a:rPr kumimoji="1" lang="zh-CN" altLang="en-US" smtClean="0"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806870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73ACB8-10D8-884C-AD4A-B33F9720C038}" type="slidenum">
              <a:rPr kumimoji="1" lang="zh-CN" altLang="en-US" smtClean="0"/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602471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73ACB8-10D8-884C-AD4A-B33F9720C038}" type="slidenum">
              <a:rPr kumimoji="1" lang="zh-CN" altLang="en-US" smtClean="0"/>
              <a:t>20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522974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73ACB8-10D8-884C-AD4A-B33F9720C038}" type="slidenum">
              <a:rPr kumimoji="1" lang="zh-CN" altLang="en-US" smtClean="0"/>
              <a:t>21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921655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73ACB8-10D8-884C-AD4A-B33F9720C038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518313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73ACB8-10D8-884C-AD4A-B33F9720C038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162915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73ACB8-10D8-884C-AD4A-B33F9720C038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566739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73ACB8-10D8-884C-AD4A-B33F9720C038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952731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73ACB8-10D8-884C-AD4A-B33F9720C038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6416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73ACB8-10D8-884C-AD4A-B33F9720C038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214852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73ACB8-10D8-884C-AD4A-B33F9720C038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404896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73ACB8-10D8-884C-AD4A-B33F9720C038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904162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Relationship Id="rId3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Relationship Id="rId3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Relationship Id="rId3" Type="http://schemas.openxmlformats.org/officeDocument/2006/relationships/image" Target="../media/image5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12.png"/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jpe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4" Type="http://schemas.openxmlformats.org/officeDocument/2006/relationships/oleObject" Target="../embeddings/oleObject2.bin"/><Relationship Id="rId5" Type="http://schemas.openxmlformats.org/officeDocument/2006/relationships/image" Target="../media/image13.emf"/><Relationship Id="rId1" Type="http://schemas.openxmlformats.org/officeDocument/2006/relationships/vmlDrawing" Target="../drawings/vmlDrawing2.vml"/><Relationship Id="rId2" Type="http://schemas.openxmlformats.org/officeDocument/2006/relationships/tags" Target="../tags/tag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4" Type="http://schemas.openxmlformats.org/officeDocument/2006/relationships/image" Target="../media/image14.png"/><Relationship Id="rId5" Type="http://schemas.openxmlformats.org/officeDocument/2006/relationships/oleObject" Target="../embeddings/oleObject3.bin"/><Relationship Id="rId6" Type="http://schemas.openxmlformats.org/officeDocument/2006/relationships/image" Target="../media/image8.emf"/><Relationship Id="rId1" Type="http://schemas.openxmlformats.org/officeDocument/2006/relationships/vmlDrawing" Target="../drawings/vmlDrawing3.vml"/><Relationship Id="rId2" Type="http://schemas.openxmlformats.org/officeDocument/2006/relationships/tags" Target="../tags/tag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5" y="5944"/>
            <a:ext cx="12187065" cy="68580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765"/>
          <a:stretch/>
        </p:blipFill>
        <p:spPr>
          <a:xfrm>
            <a:off x="7896200" y="5944"/>
            <a:ext cx="4295800" cy="6857657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xmlns="" id="{9A82B516-51E7-754C-96C2-B22426010D42}"/>
              </a:ext>
            </a:extLst>
          </p:cNvPr>
          <p:cNvSpPr txBox="1"/>
          <p:nvPr userDrawn="1"/>
        </p:nvSpPr>
        <p:spPr>
          <a:xfrm>
            <a:off x="4909457" y="-903514"/>
            <a:ext cx="0" cy="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>
            <a:normAutofit fontScale="25000" lnSpcReduction="20000"/>
          </a:bodyPr>
          <a:lstStyle/>
          <a:p>
            <a:pPr marL="0" marR="0" indent="0" algn="l" defTabSz="9144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400" b="0" i="0" u="none" strike="noStrike" cap="none" spc="0" normalizeH="0" baseline="0" dirty="0">
              <a:ln>
                <a:noFill/>
              </a:ln>
              <a:solidFill>
                <a:srgbClr val="535353"/>
              </a:solidFill>
              <a:effectLst/>
              <a:uFillTx/>
              <a:latin typeface="PingFang SC Regular"/>
              <a:ea typeface="PingFang SC Regular"/>
              <a:cs typeface="PingFang SC Regular"/>
              <a:sym typeface="PingFang SC Regular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xmlns="" id="{856DAC17-3CE3-FB4D-A77A-79680B9FD5E5}"/>
              </a:ext>
            </a:extLst>
          </p:cNvPr>
          <p:cNvSpPr txBox="1"/>
          <p:nvPr userDrawn="1"/>
        </p:nvSpPr>
        <p:spPr>
          <a:xfrm>
            <a:off x="1192696" y="-2107096"/>
            <a:ext cx="0" cy="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>
            <a:normAutofit fontScale="25000" lnSpcReduction="20000"/>
          </a:bodyPr>
          <a:lstStyle/>
          <a:p>
            <a:pPr marL="0" marR="0" indent="0" algn="l" defTabSz="9144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400" b="0" i="0" u="none" strike="noStrike" cap="none" spc="0" normalizeH="0" baseline="0" dirty="0">
              <a:ln>
                <a:noFill/>
              </a:ln>
              <a:solidFill>
                <a:srgbClr val="535353"/>
              </a:solidFill>
              <a:effectLst/>
              <a:uFillTx/>
              <a:latin typeface="PingFang SC Regular"/>
              <a:ea typeface="PingFang SC Regular"/>
              <a:cs typeface="PingFang SC Regular"/>
              <a:sym typeface="PingFang SC Regular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xmlns="" id="{6EE61546-AB5C-2243-8E87-AC49B8875FF4}"/>
              </a:ext>
            </a:extLst>
          </p:cNvPr>
          <p:cNvSpPr txBox="1"/>
          <p:nvPr userDrawn="1"/>
        </p:nvSpPr>
        <p:spPr>
          <a:xfrm>
            <a:off x="1815548" y="-490330"/>
            <a:ext cx="0" cy="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>
            <a:normAutofit fontScale="25000" lnSpcReduction="20000"/>
          </a:bodyPr>
          <a:lstStyle/>
          <a:p>
            <a:pPr marL="0" marR="0" indent="0" algn="l" defTabSz="9144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400" b="0" i="0" u="none" strike="noStrike" cap="none" spc="0" normalizeH="0" baseline="0" dirty="0">
              <a:ln>
                <a:noFill/>
              </a:ln>
              <a:solidFill>
                <a:srgbClr val="535353"/>
              </a:solidFill>
              <a:effectLst/>
              <a:uFillTx/>
              <a:latin typeface="PingFang SC Regular"/>
              <a:ea typeface="PingFang SC Regular"/>
              <a:cs typeface="PingFang SC Regular"/>
              <a:sym typeface="PingFang SC Regular"/>
            </a:endParaRPr>
          </a:p>
        </p:txBody>
      </p:sp>
      <p:sp>
        <p:nvSpPr>
          <p:cNvPr id="16" name="Name      2018.06.06">
            <a:extLst>
              <a:ext uri="{FF2B5EF4-FFF2-40B4-BE49-F238E27FC236}">
                <a16:creationId xmlns:a16="http://schemas.microsoft.com/office/drawing/2014/main" xmlns="" id="{EFD7B155-AFA3-144F-845A-D479D1E43B23}"/>
              </a:ext>
            </a:extLst>
          </p:cNvPr>
          <p:cNvSpPr txBox="1">
            <a:spLocks noGrp="1"/>
          </p:cNvSpPr>
          <p:nvPr>
            <p:ph type="body" sz="quarter" idx="15" hasCustomPrompt="1"/>
          </p:nvPr>
        </p:nvSpPr>
        <p:spPr>
          <a:xfrm>
            <a:off x="2083561" y="3429000"/>
            <a:ext cx="1967032" cy="473999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10000"/>
              </a:lnSpc>
              <a:buSzTx/>
              <a:buFontTx/>
              <a:buNone/>
              <a:defRPr sz="1600" b="0" i="0">
                <a:solidFill>
                  <a:schemeClr val="tx1"/>
                </a:solidFill>
                <a:latin typeface="Hiragino Sans GB W3" charset="-122"/>
                <a:ea typeface="Hiragino Sans GB W3" charset="-122"/>
                <a:cs typeface="Hiragino Sans GB W3" charset="-122"/>
              </a:defRPr>
            </a:lvl1pPr>
          </a:lstStyle>
          <a:p>
            <a:r>
              <a:rPr lang="zh-CN" altLang="en-US" dirty="0"/>
              <a:t>作者</a:t>
            </a:r>
            <a:endParaRPr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xmlns="" id="{59AD489F-B4FB-8F4A-A1AE-B4A3E317046F}"/>
              </a:ext>
            </a:extLst>
          </p:cNvPr>
          <p:cNvSpPr txBox="1"/>
          <p:nvPr userDrawn="1"/>
        </p:nvSpPr>
        <p:spPr>
          <a:xfrm>
            <a:off x="-345989" y="-790832"/>
            <a:ext cx="0" cy="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>
            <a:normAutofit fontScale="25000" lnSpcReduction="20000"/>
          </a:bodyPr>
          <a:lstStyle/>
          <a:p>
            <a:pPr marL="0" marR="0" indent="0" algn="l" defTabSz="9144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400" b="0" i="0" u="none" strike="noStrike" cap="none" spc="0" normalizeH="0" baseline="0" dirty="0">
              <a:ln>
                <a:noFill/>
              </a:ln>
              <a:solidFill>
                <a:srgbClr val="535353"/>
              </a:solidFill>
              <a:effectLst/>
              <a:uFillTx/>
              <a:latin typeface="PingFang SC Regular"/>
              <a:ea typeface="PingFang SC Regular"/>
              <a:cs typeface="PingFang SC Regular"/>
              <a:sym typeface="PingFang SC Regular"/>
            </a:endParaRPr>
          </a:p>
        </p:txBody>
      </p:sp>
      <p:sp>
        <p:nvSpPr>
          <p:cNvPr id="15" name="文本占位符 7"/>
          <p:cNvSpPr>
            <a:spLocks noGrp="1"/>
          </p:cNvSpPr>
          <p:nvPr>
            <p:ph type="body" sz="quarter" idx="16" hasCustomPrompt="1"/>
          </p:nvPr>
        </p:nvSpPr>
        <p:spPr>
          <a:xfrm>
            <a:off x="2083561" y="2234317"/>
            <a:ext cx="4199638" cy="76332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SzTx/>
              <a:buFontTx/>
              <a:buNone/>
              <a:defRPr sz="4000" baseline="0">
                <a:solidFill>
                  <a:srgbClr val="FF7F41"/>
                </a:solidFill>
                <a:latin typeface="Hiragino Sans GB W3" charset="-122"/>
                <a:ea typeface="Hiragino Sans GB W3" charset="-122"/>
                <a:cs typeface="Hiragino Sans GB W3" charset="-122"/>
              </a:defRPr>
            </a:lvl1pPr>
          </a:lstStyle>
          <a:p>
            <a:r>
              <a:rPr lang="zh-CN" altLang="en-US" dirty="0"/>
              <a:t>标题</a:t>
            </a:r>
          </a:p>
          <a:p>
            <a:pPr lvl="0"/>
            <a:endParaRPr kumimoji="1" lang="zh-CN" altLang="en-US" dirty="0"/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6683" y="3196004"/>
            <a:ext cx="4008120" cy="22860"/>
          </a:xfrm>
          <a:prstGeom prst="rect">
            <a:avLst/>
          </a:prstGeom>
          <a:gradFill>
            <a:gsLst>
              <a:gs pos="0">
                <a:schemeClr val="accent1"/>
              </a:gs>
              <a:gs pos="37000">
                <a:schemeClr val="accent1">
                  <a:lumMod val="45000"/>
                  <a:lumOff val="55000"/>
                </a:schemeClr>
              </a:gs>
              <a:gs pos="59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44989913"/>
      </p:ext>
    </p:extLst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788291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标题和内容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中国共享出行市场潜力巨大"/>
          <p:cNvSpPr>
            <a:spLocks noGrp="1"/>
          </p:cNvSpPr>
          <p:nvPr>
            <p:ph type="body" sz="quarter" idx="13"/>
          </p:nvPr>
        </p:nvSpPr>
        <p:spPr>
          <a:xfrm>
            <a:off x="938350" y="331823"/>
            <a:ext cx="5636593" cy="370841"/>
          </a:xfrm>
          <a:prstGeom prst="rect">
            <a:avLst/>
          </a:prstGeom>
        </p:spPr>
        <p:txBody>
          <a:bodyPr anchor="ctr"/>
          <a:lstStyle>
            <a:lvl1pPr marL="0" indent="0" algn="l">
              <a:spcBef>
                <a:spcPts val="0"/>
              </a:spcBef>
              <a:buSzTx/>
              <a:buFontTx/>
              <a:buNone/>
              <a:defRPr sz="1600" spc="128">
                <a:solidFill>
                  <a:schemeClr val="accent3">
                    <a:lumOff val="-12941"/>
                  </a:schemeClr>
                </a:solidFill>
                <a:latin typeface="PingFang SC Light"/>
                <a:ea typeface="PingFang SC Light"/>
                <a:cs typeface="PingFang SC Light"/>
                <a:sym typeface="PingFang SC Light"/>
              </a:defRPr>
            </a:lvl1pPr>
          </a:lstStyle>
          <a:p>
            <a:r>
              <a:t>中国共享出行市场潜力巨大</a:t>
            </a:r>
          </a:p>
        </p:txBody>
      </p:sp>
      <p:sp>
        <p:nvSpPr>
          <p:cNvPr id="65" name="幻灯片编号"/>
          <p:cNvSpPr>
            <a:spLocks noGrp="1"/>
          </p:cNvSpPr>
          <p:nvPr>
            <p:ph type="sldNum" sz="quarter" idx="2"/>
          </p:nvPr>
        </p:nvSpPr>
        <p:spPr>
          <a:xfrm>
            <a:off x="11353800" y="6391592"/>
            <a:ext cx="308402" cy="29464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85366227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12192000" cy="685443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xmlns="" id="{EB6ABAFA-17AA-1946-8625-CBCD56882AF3}"/>
              </a:ext>
            </a:extLst>
          </p:cNvPr>
          <p:cNvSpPr txBox="1"/>
          <p:nvPr userDrawn="1"/>
        </p:nvSpPr>
        <p:spPr>
          <a:xfrm>
            <a:off x="8241957" y="-1025611"/>
            <a:ext cx="0" cy="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>
            <a:normAutofit fontScale="25000" lnSpcReduction="20000"/>
          </a:bodyPr>
          <a:lstStyle/>
          <a:p>
            <a:pPr marL="0" marR="0" indent="0" algn="l" defTabSz="9144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400" b="0" i="0" u="none" strike="noStrike" cap="none" spc="0" normalizeH="0" baseline="0" dirty="0">
              <a:ln>
                <a:noFill/>
              </a:ln>
              <a:solidFill>
                <a:srgbClr val="535353"/>
              </a:solidFill>
              <a:effectLst/>
              <a:uFillTx/>
              <a:latin typeface="PingFang SC Regular"/>
              <a:ea typeface="PingFang SC Regular"/>
              <a:cs typeface="PingFang SC Regular"/>
              <a:sym typeface="PingFang SC Regular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 hasCustomPrompt="1"/>
          </p:nvPr>
        </p:nvSpPr>
        <p:spPr>
          <a:xfrm>
            <a:off x="6336024" y="888622"/>
            <a:ext cx="5169056" cy="524245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>
              <a:defRPr sz="2000">
                <a:solidFill>
                  <a:schemeClr val="tx1"/>
                </a:solidFill>
                <a:latin typeface="Hiragino Sans GB W3" charset="-122"/>
                <a:ea typeface="Hiragino Sans GB W3" charset="-122"/>
                <a:cs typeface="Hiragino Sans GB W3" charset="-122"/>
              </a:defRPr>
            </a:lvl1pPr>
          </a:lstStyle>
          <a:p>
            <a:pPr lvl="0"/>
            <a:r>
              <a:rPr kumimoji="1" lang="zh-CN" altLang="en-US" dirty="0"/>
              <a:t>冬青</a:t>
            </a:r>
            <a:r>
              <a:rPr kumimoji="1" lang="en-US" altLang="zh-CN" dirty="0"/>
              <a:t>20</a:t>
            </a:r>
            <a:r>
              <a:rPr kumimoji="1" lang="zh-CN" altLang="en-US" dirty="0"/>
              <a:t>号字</a:t>
            </a:r>
          </a:p>
        </p:txBody>
      </p:sp>
      <p:sp>
        <p:nvSpPr>
          <p:cNvPr id="29" name="文本占位符 2"/>
          <p:cNvSpPr>
            <a:spLocks noGrp="1"/>
          </p:cNvSpPr>
          <p:nvPr>
            <p:ph type="body" sz="quarter" idx="11" hasCustomPrompt="1"/>
          </p:nvPr>
        </p:nvSpPr>
        <p:spPr>
          <a:xfrm>
            <a:off x="6335652" y="2589291"/>
            <a:ext cx="5169428" cy="524245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>
              <a:defRPr sz="2000">
                <a:solidFill>
                  <a:schemeClr val="tx1"/>
                </a:solidFill>
                <a:latin typeface="Hiragino Sans GB W3" charset="-122"/>
                <a:ea typeface="Hiragino Sans GB W3" charset="-122"/>
                <a:cs typeface="Hiragino Sans GB W3" charset="-122"/>
              </a:defRPr>
            </a:lvl1pPr>
          </a:lstStyle>
          <a:p>
            <a:pPr lvl="0"/>
            <a:r>
              <a:rPr kumimoji="1" lang="zh-CN" altLang="en-US" dirty="0"/>
              <a:t>微软雅黑</a:t>
            </a:r>
            <a:r>
              <a:rPr kumimoji="1" lang="en-US" altLang="zh-CN" dirty="0"/>
              <a:t>24</a:t>
            </a:r>
            <a:r>
              <a:rPr kumimoji="1" lang="zh-CN" altLang="en-US" dirty="0"/>
              <a:t>号字</a:t>
            </a:r>
          </a:p>
        </p:txBody>
      </p:sp>
      <p:sp>
        <p:nvSpPr>
          <p:cNvPr id="30" name="文本占位符 2"/>
          <p:cNvSpPr>
            <a:spLocks noGrp="1"/>
          </p:cNvSpPr>
          <p:nvPr>
            <p:ph type="body" sz="quarter" idx="12" hasCustomPrompt="1"/>
          </p:nvPr>
        </p:nvSpPr>
        <p:spPr>
          <a:xfrm>
            <a:off x="6335651" y="4303613"/>
            <a:ext cx="5169429" cy="524245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>
              <a:defRPr sz="2000">
                <a:solidFill>
                  <a:schemeClr val="tx1"/>
                </a:solidFill>
                <a:latin typeface="Hiragino Sans GB W3" charset="-122"/>
                <a:ea typeface="Hiragino Sans GB W3" charset="-122"/>
                <a:cs typeface="Hiragino Sans GB W3" charset="-122"/>
              </a:defRPr>
            </a:lvl1pPr>
          </a:lstStyle>
          <a:p>
            <a:pPr lvl="0"/>
            <a:r>
              <a:rPr kumimoji="1" lang="zh-CN" altLang="en-US" dirty="0"/>
              <a:t>微软雅黑</a:t>
            </a:r>
            <a:r>
              <a:rPr kumimoji="1" lang="en-US" altLang="zh-CN" dirty="0"/>
              <a:t>24</a:t>
            </a:r>
            <a:r>
              <a:rPr kumimoji="1" lang="zh-CN" altLang="en-US" dirty="0"/>
              <a:t>号字</a:t>
            </a: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3" hasCustomPrompt="1"/>
          </p:nvPr>
        </p:nvSpPr>
        <p:spPr>
          <a:xfrm>
            <a:off x="6393612" y="1523242"/>
            <a:ext cx="5111468" cy="958850"/>
          </a:xfrm>
          <a:prstGeom prst="rect">
            <a:avLst/>
          </a:prstGeom>
        </p:spPr>
        <p:txBody>
          <a:bodyPr tIns="0" anchor="t">
            <a:normAutofit/>
          </a:bodyPr>
          <a:lstStyle>
            <a:lvl1pPr>
              <a:defRPr sz="1400">
                <a:solidFill>
                  <a:schemeClr val="bg2"/>
                </a:solidFill>
                <a:latin typeface="Hiragino Sans GB W3" charset="-122"/>
                <a:ea typeface="Hiragino Sans GB W3" charset="-122"/>
                <a:cs typeface="Hiragino Sans GB W3" charset="-122"/>
              </a:defRPr>
            </a:lvl1pPr>
          </a:lstStyle>
          <a:p>
            <a:pPr lvl="0"/>
            <a:r>
              <a:rPr kumimoji="1" lang="zh-CN" altLang="en-US" dirty="0"/>
              <a:t>冬青</a:t>
            </a:r>
            <a:r>
              <a:rPr kumimoji="1" lang="en-US" altLang="zh-CN" dirty="0"/>
              <a:t>·14</a:t>
            </a:r>
            <a:r>
              <a:rPr kumimoji="1" lang="zh-CN" altLang="en-US" dirty="0"/>
              <a:t>号字</a:t>
            </a:r>
          </a:p>
        </p:txBody>
      </p:sp>
      <p:sp>
        <p:nvSpPr>
          <p:cNvPr id="31" name="文本占位符 7"/>
          <p:cNvSpPr>
            <a:spLocks noGrp="1"/>
          </p:cNvSpPr>
          <p:nvPr>
            <p:ph type="body" sz="quarter" idx="14" hasCustomPrompt="1"/>
          </p:nvPr>
        </p:nvSpPr>
        <p:spPr>
          <a:xfrm>
            <a:off x="6393611" y="3228273"/>
            <a:ext cx="5111469" cy="958850"/>
          </a:xfrm>
          <a:prstGeom prst="rect">
            <a:avLst/>
          </a:prstGeom>
        </p:spPr>
        <p:txBody>
          <a:bodyPr tIns="0" anchor="t">
            <a:normAutofit/>
          </a:bodyPr>
          <a:lstStyle>
            <a:lvl1pPr>
              <a:defRPr sz="1200">
                <a:solidFill>
                  <a:schemeClr val="bg2"/>
                </a:solidFill>
                <a:latin typeface="Hiragino Sans GB W3" charset="-122"/>
                <a:ea typeface="Hiragino Sans GB W3" charset="-122"/>
                <a:cs typeface="Hiragino Sans GB W3" charset="-122"/>
              </a:defRPr>
            </a:lvl1pPr>
          </a:lstStyle>
          <a:p>
            <a:pPr lvl="0"/>
            <a:r>
              <a:rPr kumimoji="1" lang="zh-CN" altLang="en-US" dirty="0"/>
              <a:t>微软雅黑</a:t>
            </a:r>
            <a:r>
              <a:rPr kumimoji="1" lang="en-US" altLang="zh-CN" dirty="0"/>
              <a:t>12</a:t>
            </a:r>
            <a:r>
              <a:rPr kumimoji="1" lang="zh-CN" altLang="en-US" dirty="0"/>
              <a:t>号字</a:t>
            </a:r>
          </a:p>
        </p:txBody>
      </p:sp>
      <p:sp>
        <p:nvSpPr>
          <p:cNvPr id="32" name="文本占位符 7"/>
          <p:cNvSpPr>
            <a:spLocks noGrp="1"/>
          </p:cNvSpPr>
          <p:nvPr>
            <p:ph type="body" sz="quarter" idx="15" hasCustomPrompt="1"/>
          </p:nvPr>
        </p:nvSpPr>
        <p:spPr>
          <a:xfrm>
            <a:off x="6393611" y="4944348"/>
            <a:ext cx="5111469" cy="1265532"/>
          </a:xfrm>
          <a:prstGeom prst="rect">
            <a:avLst/>
          </a:prstGeom>
        </p:spPr>
        <p:txBody>
          <a:bodyPr tIns="0" anchor="t">
            <a:normAutofit/>
          </a:bodyPr>
          <a:lstStyle>
            <a:lvl1pPr>
              <a:defRPr sz="1200">
                <a:solidFill>
                  <a:schemeClr val="bg2"/>
                </a:solidFill>
                <a:latin typeface="Hiragino Sans GB W3" charset="-122"/>
                <a:ea typeface="Hiragino Sans GB W3" charset="-122"/>
                <a:cs typeface="Hiragino Sans GB W3" charset="-122"/>
              </a:defRPr>
            </a:lvl1pPr>
          </a:lstStyle>
          <a:p>
            <a:pPr lvl="0"/>
            <a:r>
              <a:rPr kumimoji="1" lang="zh-CN" altLang="en-US" dirty="0"/>
              <a:t>微软雅黑</a:t>
            </a:r>
            <a:r>
              <a:rPr kumimoji="1" lang="en-US" altLang="zh-CN" dirty="0"/>
              <a:t>12</a:t>
            </a:r>
            <a:r>
              <a:rPr kumimoji="1" lang="zh-CN" altLang="en-US" dirty="0"/>
              <a:t>号字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6" hasCustomPrompt="1"/>
          </p:nvPr>
        </p:nvSpPr>
        <p:spPr>
          <a:xfrm>
            <a:off x="5670364" y="934744"/>
            <a:ext cx="432000" cy="432000"/>
          </a:xfrm>
          <a:prstGeom prst="ellipse">
            <a:avLst/>
          </a:prstGeom>
          <a:solidFill>
            <a:schemeClr val="accent1"/>
          </a:solidFill>
        </p:spPr>
        <p:txBody>
          <a:bodyPr vert="horz" wrap="square" lIns="0" tIns="0" rIns="0" bIns="0" anchor="ctr" anchorCtr="1">
            <a:noAutofit/>
          </a:bodyPr>
          <a:lstStyle>
            <a:lvl1pPr algn="ctr">
              <a:defRPr sz="1400">
                <a:solidFill>
                  <a:schemeClr val="bg1"/>
                </a:solidFill>
                <a:latin typeface="Hiragino Sans GB W3" charset="-122"/>
                <a:ea typeface="Hiragino Sans GB W3" charset="-122"/>
                <a:cs typeface="Hiragino Sans GB W3" charset="-122"/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18" name="文本占位符 3"/>
          <p:cNvSpPr>
            <a:spLocks noGrp="1"/>
          </p:cNvSpPr>
          <p:nvPr>
            <p:ph type="body" sz="quarter" idx="17" hasCustomPrompt="1"/>
          </p:nvPr>
        </p:nvSpPr>
        <p:spPr>
          <a:xfrm>
            <a:off x="5670364" y="2649066"/>
            <a:ext cx="432000" cy="432000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ctr" anchorCtr="1">
            <a:noAutofit/>
          </a:bodyPr>
          <a:lstStyle>
            <a:lvl1pPr algn="ctr">
              <a:defRPr sz="1400">
                <a:solidFill>
                  <a:schemeClr val="bg1"/>
                </a:solidFill>
                <a:latin typeface="Hiragino Sans GB W3" charset="-122"/>
                <a:ea typeface="Hiragino Sans GB W3" charset="-122"/>
                <a:cs typeface="Hiragino Sans GB W3" charset="-122"/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19" name="文本占位符 3"/>
          <p:cNvSpPr>
            <a:spLocks noGrp="1"/>
          </p:cNvSpPr>
          <p:nvPr>
            <p:ph type="body" sz="quarter" idx="18" hasCustomPrompt="1"/>
          </p:nvPr>
        </p:nvSpPr>
        <p:spPr>
          <a:xfrm>
            <a:off x="5670364" y="4373071"/>
            <a:ext cx="432000" cy="432000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ctr" anchorCtr="1">
            <a:noAutofit/>
          </a:bodyPr>
          <a:lstStyle>
            <a:lvl1pPr algn="ctr">
              <a:defRPr sz="1400">
                <a:solidFill>
                  <a:schemeClr val="bg1"/>
                </a:solidFill>
                <a:latin typeface="Hiragino Sans GB W3" charset="-122"/>
                <a:ea typeface="Hiragino Sans GB W3" charset="-122"/>
                <a:cs typeface="Hiragino Sans GB W3" charset="-122"/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15" name="文本占位符 12"/>
          <p:cNvSpPr>
            <a:spLocks noGrp="1"/>
          </p:cNvSpPr>
          <p:nvPr>
            <p:ph type="body" sz="quarter" idx="20" hasCustomPrompt="1"/>
          </p:nvPr>
        </p:nvSpPr>
        <p:spPr>
          <a:xfrm>
            <a:off x="943431" y="916054"/>
            <a:ext cx="2664000" cy="2664000"/>
          </a:xfrm>
          <a:prstGeom prst="ellipse">
            <a:avLst/>
          </a:prstGeom>
          <a:noFill/>
          <a:ln w="38100">
            <a:solidFill>
              <a:srgbClr val="FF7F41"/>
            </a:solidFill>
          </a:ln>
        </p:spPr>
        <p:txBody>
          <a:bodyPr lIns="0" tIns="0" rIns="0" bIns="0" anchor="ctr" anchorCtr="1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>
                <a:solidFill>
                  <a:schemeClr val="tx1"/>
                </a:solidFill>
                <a:latin typeface="Hiragino Sans GB W3" charset="-122"/>
                <a:ea typeface="Hiragino Sans GB W3" charset="-122"/>
                <a:cs typeface="Hiragino Sans GB W3" charset="-122"/>
              </a:defRPr>
            </a:lvl1pPr>
          </a:lstStyle>
          <a:p>
            <a:pPr lvl="0"/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xmlns="" id="{DD86FADF-772C-7544-ABD1-A01F5E46D6A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28877"/>
            <a:ext cx="12192000" cy="929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982824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70"/>
            <a:ext cx="12192000" cy="685443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xmlns="" id="{DD86FADF-772C-7544-ABD1-A01F5E46D6A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28877"/>
            <a:ext cx="12192000" cy="929123"/>
          </a:xfrm>
          <a:prstGeom prst="rect">
            <a:avLst/>
          </a:prstGeom>
        </p:spPr>
      </p:pic>
      <p:sp>
        <p:nvSpPr>
          <p:cNvPr id="8" name="2014年北京共经历了175个雾霾天…">
            <a:extLst>
              <a:ext uri="{FF2B5EF4-FFF2-40B4-BE49-F238E27FC236}">
                <a16:creationId xmlns:a16="http://schemas.microsoft.com/office/drawing/2014/main" xmlns="" id="{6F2BD207-DE2F-EC42-A971-C229EC3DA698}"/>
              </a:ext>
            </a:extLst>
          </p:cNvPr>
          <p:cNvSpPr txBox="1">
            <a:spLocks noGrp="1"/>
          </p:cNvSpPr>
          <p:nvPr>
            <p:ph type="body" sz="quarter" idx="18" hasCustomPrompt="1"/>
          </p:nvPr>
        </p:nvSpPr>
        <p:spPr>
          <a:xfrm>
            <a:off x="839787" y="1578382"/>
            <a:ext cx="10512425" cy="4319671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zh-CN" altLang="en-US" sz="1400" b="0" i="0" u="none" strike="noStrike" cap="none" spc="0" baseline="0" dirty="0" smtClean="0">
                <a:ln>
                  <a:noFill/>
                </a:ln>
                <a:solidFill>
                  <a:schemeClr val="bg2"/>
                </a:solidFill>
                <a:uFillTx/>
                <a:latin typeface="Hiragino Sans GB W3" charset="-122"/>
                <a:ea typeface="Hiragino Sans GB W3" charset="-122"/>
                <a:cs typeface="Hiragino Sans GB W3" charset="-122"/>
                <a:sym typeface="PingFang SC Regular"/>
              </a:defRPr>
            </a:lvl1pPr>
          </a:lstStyle>
          <a:p>
            <a:r>
              <a:rPr lang="zh-CN" altLang="en-US" dirty="0"/>
              <a:t>正文 微软雅黑 可根据内容调整字号 </a:t>
            </a:r>
            <a:r>
              <a:rPr lang="en-US" altLang="zh-CN" dirty="0"/>
              <a:t>14</a:t>
            </a:r>
            <a:r>
              <a:rPr lang="zh-CN" altLang="en-US" dirty="0"/>
              <a:t>号 </a:t>
            </a:r>
            <a:r>
              <a:rPr lang="en-US" altLang="zh-CN" dirty="0"/>
              <a:t>16</a:t>
            </a:r>
            <a:r>
              <a:rPr lang="zh-CN" altLang="en-US" dirty="0"/>
              <a:t>号 </a:t>
            </a:r>
            <a:r>
              <a:rPr lang="en-US" altLang="zh-CN" dirty="0"/>
              <a:t>18</a:t>
            </a:r>
            <a:r>
              <a:rPr lang="zh-CN" altLang="en-US" dirty="0"/>
              <a:t>号字</a:t>
            </a:r>
            <a:endParaRPr lang="en-US" altLang="zh-CN" dirty="0"/>
          </a:p>
          <a:p>
            <a:pPr marL="0" indent="0">
              <a:lnSpc>
                <a:spcPct val="110000"/>
              </a:lnSpc>
              <a:buSzTx/>
              <a:buFontTx/>
              <a:buNone/>
              <a:defRPr sz="1400">
                <a:solidFill>
                  <a:srgbClr val="535353"/>
                </a:solidFill>
              </a:defRPr>
            </a:pPr>
            <a:endParaRPr dirty="0"/>
          </a:p>
        </p:txBody>
      </p:sp>
      <p:sp>
        <p:nvSpPr>
          <p:cNvPr id="10" name="文本占位符 3">
            <a:extLst>
              <a:ext uri="{FF2B5EF4-FFF2-40B4-BE49-F238E27FC236}">
                <a16:creationId xmlns:a16="http://schemas.microsoft.com/office/drawing/2014/main" xmlns="" id="{D56DDBF3-844A-4045-9449-7FE1CDC33CF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9787" y="581167"/>
            <a:ext cx="275601" cy="275601"/>
          </a:xfrm>
          <a:prstGeom prst="ellipse">
            <a:avLst/>
          </a:prstGeom>
          <a:solidFill>
            <a:schemeClr val="accent1"/>
          </a:solidFill>
        </p:spPr>
        <p:txBody>
          <a:bodyPr vert="horz" wrap="square" lIns="0" tIns="0" rIns="0" bIns="0" anchor="ctr" anchorCtr="1">
            <a:noAutofit/>
          </a:bodyPr>
          <a:lstStyle>
            <a:lvl1pPr marL="0" indent="0" algn="ctr">
              <a:lnSpc>
                <a:spcPct val="100000"/>
              </a:lnSpc>
              <a:tabLst/>
              <a:defRPr sz="100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zh-CN" altLang="en-US" dirty="0"/>
              <a:t>  </a:t>
            </a:r>
          </a:p>
        </p:txBody>
      </p:sp>
      <p:sp>
        <p:nvSpPr>
          <p:cNvPr id="11" name="标题 7">
            <a:extLst>
              <a:ext uri="{FF2B5EF4-FFF2-40B4-BE49-F238E27FC236}">
                <a16:creationId xmlns:a16="http://schemas.microsoft.com/office/drawing/2014/main" xmlns="" id="{DD9475FD-9478-004D-9CEE-9F3A81A93B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99456" y="404664"/>
            <a:ext cx="10152757" cy="628608"/>
          </a:xfrm>
        </p:spPr>
        <p:txBody>
          <a:bodyPr anchor="t" anchorCtr="0">
            <a:normAutofit/>
          </a:bodyPr>
          <a:lstStyle>
            <a:lvl1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lang="zh-CN" altLang="en-US" sz="3200" b="0" i="0" u="none" strike="noStrike" cap="none" spc="0" baseline="0" dirty="0">
                <a:ln>
                  <a:noFill/>
                </a:ln>
                <a:solidFill>
                  <a:schemeClr val="tx1"/>
                </a:solidFill>
                <a:uFillTx/>
                <a:latin typeface="Hiragino Sans GB W3" charset="-122"/>
                <a:ea typeface="Hiragino Sans GB W3" charset="-122"/>
                <a:cs typeface="Hiragino Sans GB W3" charset="-122"/>
                <a:sym typeface="PingFang SC Regular"/>
              </a:defRPr>
            </a:lvl1pPr>
          </a:lstStyle>
          <a:p>
            <a:r>
              <a:rPr lang="zh-CN" altLang="en-US" dirty="0"/>
              <a:t>标题 冬青</a:t>
            </a:r>
            <a:r>
              <a:rPr lang="en-US" altLang="zh-CN" dirty="0"/>
              <a:t>32</a:t>
            </a:r>
            <a:r>
              <a:rPr lang="zh-CN" altLang="en-US" dirty="0"/>
              <a:t>号字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95778738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A50EA777-2454-2B46-9D05-91157E31652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857"/>
            <a:ext cx="12192000" cy="6858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28877"/>
            <a:ext cx="12192000" cy="929123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xmlns="" id="{D107D5AD-5F1B-A54E-9699-0D7F26494FC1}"/>
              </a:ext>
            </a:extLst>
          </p:cNvPr>
          <p:cNvSpPr txBox="1"/>
          <p:nvPr userDrawn="1"/>
        </p:nvSpPr>
        <p:spPr>
          <a:xfrm>
            <a:off x="8165805" y="-1254642"/>
            <a:ext cx="0" cy="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>
            <a:normAutofit fontScale="25000" lnSpcReduction="20000"/>
          </a:bodyPr>
          <a:lstStyle/>
          <a:p>
            <a:pPr marL="0" marR="0" indent="0" algn="l" defTabSz="9144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400" b="0" i="0" u="none" strike="noStrike" cap="none" spc="0" normalizeH="0" baseline="0" dirty="0">
              <a:ln>
                <a:noFill/>
              </a:ln>
              <a:solidFill>
                <a:srgbClr val="535353"/>
              </a:solidFill>
              <a:effectLst/>
              <a:uFillTx/>
              <a:latin typeface="PingFang SC Regular"/>
              <a:ea typeface="PingFang SC Regular"/>
              <a:cs typeface="PingFang SC Regular"/>
              <a:sym typeface="PingFang SC Regular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xmlns="" id="{BF3753A4-5162-764D-B100-2DDA1F912088}"/>
              </a:ext>
            </a:extLst>
          </p:cNvPr>
          <p:cNvSpPr txBox="1"/>
          <p:nvPr userDrawn="1"/>
        </p:nvSpPr>
        <p:spPr>
          <a:xfrm>
            <a:off x="13269433" y="5869172"/>
            <a:ext cx="0" cy="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>
            <a:normAutofit fontScale="25000" lnSpcReduction="20000"/>
          </a:bodyPr>
          <a:lstStyle/>
          <a:p>
            <a:pPr marL="0" marR="0" indent="0" algn="l" defTabSz="9144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400" b="0" i="0" u="none" strike="noStrike" cap="none" spc="0" normalizeH="0" baseline="0" dirty="0">
              <a:ln>
                <a:noFill/>
              </a:ln>
              <a:solidFill>
                <a:srgbClr val="535353"/>
              </a:solidFill>
              <a:effectLst/>
              <a:uFillTx/>
              <a:latin typeface="PingFang SC Regular"/>
              <a:ea typeface="PingFang SC Regular"/>
              <a:cs typeface="PingFang SC Regular"/>
              <a:sym typeface="PingFang SC Regular"/>
            </a:endParaRPr>
          </a:p>
        </p:txBody>
      </p:sp>
      <p:sp>
        <p:nvSpPr>
          <p:cNvPr id="9" name="2014年北京共经历了175个雾霾天…">
            <a:extLst>
              <a:ext uri="{FF2B5EF4-FFF2-40B4-BE49-F238E27FC236}">
                <a16:creationId xmlns:a16="http://schemas.microsoft.com/office/drawing/2014/main" xmlns="" id="{6F2BD207-DE2F-EC42-A971-C229EC3DA698}"/>
              </a:ext>
            </a:extLst>
          </p:cNvPr>
          <p:cNvSpPr txBox="1">
            <a:spLocks noGrp="1"/>
          </p:cNvSpPr>
          <p:nvPr>
            <p:ph type="body" sz="quarter" idx="18" hasCustomPrompt="1"/>
          </p:nvPr>
        </p:nvSpPr>
        <p:spPr>
          <a:xfrm>
            <a:off x="839787" y="1578382"/>
            <a:ext cx="10512425" cy="4319671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zh-CN" altLang="en-US" sz="1400" b="0" i="0" u="none" strike="noStrike" cap="none" spc="0" baseline="0" dirty="0" smtClean="0">
                <a:ln>
                  <a:noFill/>
                </a:ln>
                <a:solidFill>
                  <a:schemeClr val="bg2"/>
                </a:solidFill>
                <a:uFillTx/>
                <a:latin typeface="Hiragino Sans GB W3" charset="-122"/>
                <a:ea typeface="Hiragino Sans GB W3" charset="-122"/>
                <a:cs typeface="Hiragino Sans GB W3" charset="-122"/>
                <a:sym typeface="PingFang SC Regular"/>
              </a:defRPr>
            </a:lvl1pPr>
          </a:lstStyle>
          <a:p>
            <a:r>
              <a:rPr lang="zh-CN" altLang="en-US" dirty="0"/>
              <a:t>正文 微软雅黑 可根据内容调整字号 </a:t>
            </a:r>
            <a:r>
              <a:rPr lang="en-US" altLang="zh-CN" dirty="0"/>
              <a:t>14</a:t>
            </a:r>
            <a:r>
              <a:rPr lang="zh-CN" altLang="en-US" dirty="0"/>
              <a:t>号 </a:t>
            </a:r>
            <a:r>
              <a:rPr lang="en-US" altLang="zh-CN" dirty="0"/>
              <a:t>16</a:t>
            </a:r>
            <a:r>
              <a:rPr lang="zh-CN" altLang="en-US" dirty="0"/>
              <a:t>号 </a:t>
            </a:r>
            <a:r>
              <a:rPr lang="en-US" altLang="zh-CN" dirty="0"/>
              <a:t>18</a:t>
            </a:r>
            <a:r>
              <a:rPr lang="zh-CN" altLang="en-US" dirty="0"/>
              <a:t>号字</a:t>
            </a:r>
            <a:endParaRPr lang="en-US" altLang="zh-CN" dirty="0"/>
          </a:p>
          <a:p>
            <a:pPr marL="0" indent="0">
              <a:lnSpc>
                <a:spcPct val="110000"/>
              </a:lnSpc>
              <a:buSzTx/>
              <a:buFontTx/>
              <a:buNone/>
              <a:defRPr sz="1400">
                <a:solidFill>
                  <a:srgbClr val="535353"/>
                </a:solidFill>
              </a:defRPr>
            </a:pPr>
            <a:endParaRPr dirty="0"/>
          </a:p>
        </p:txBody>
      </p:sp>
      <p:sp>
        <p:nvSpPr>
          <p:cNvPr id="10" name="文本占位符 3">
            <a:extLst>
              <a:ext uri="{FF2B5EF4-FFF2-40B4-BE49-F238E27FC236}">
                <a16:creationId xmlns:a16="http://schemas.microsoft.com/office/drawing/2014/main" xmlns="" id="{D56DDBF3-844A-4045-9449-7FE1CDC33CF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9787" y="581167"/>
            <a:ext cx="275601" cy="275601"/>
          </a:xfrm>
          <a:prstGeom prst="ellipse">
            <a:avLst/>
          </a:prstGeom>
          <a:solidFill>
            <a:schemeClr val="accent1"/>
          </a:solidFill>
        </p:spPr>
        <p:txBody>
          <a:bodyPr vert="horz" wrap="square" lIns="0" tIns="0" rIns="0" bIns="0" anchor="ctr" anchorCtr="1">
            <a:noAutofit/>
          </a:bodyPr>
          <a:lstStyle>
            <a:lvl1pPr marL="0" indent="0" algn="ctr">
              <a:lnSpc>
                <a:spcPct val="100000"/>
              </a:lnSpc>
              <a:tabLst/>
              <a:defRPr sz="100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zh-CN" altLang="en-US" dirty="0"/>
              <a:t>  </a:t>
            </a:r>
          </a:p>
        </p:txBody>
      </p:sp>
      <p:sp>
        <p:nvSpPr>
          <p:cNvPr id="14" name="标题 7">
            <a:extLst>
              <a:ext uri="{FF2B5EF4-FFF2-40B4-BE49-F238E27FC236}">
                <a16:creationId xmlns:a16="http://schemas.microsoft.com/office/drawing/2014/main" xmlns="" id="{DD9475FD-9478-004D-9CEE-9F3A81A93B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99456" y="404664"/>
            <a:ext cx="10152757" cy="628608"/>
          </a:xfrm>
        </p:spPr>
        <p:txBody>
          <a:bodyPr anchor="t" anchorCtr="0">
            <a:normAutofit/>
          </a:bodyPr>
          <a:lstStyle>
            <a:lvl1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lang="zh-CN" altLang="en-US" sz="3200" b="0" i="0" u="none" strike="noStrike" cap="none" spc="0" baseline="0" dirty="0">
                <a:ln>
                  <a:noFill/>
                </a:ln>
                <a:solidFill>
                  <a:schemeClr val="tx1"/>
                </a:solidFill>
                <a:uFillTx/>
                <a:latin typeface="Hiragino Sans GB W3" charset="-122"/>
                <a:ea typeface="Hiragino Sans GB W3" charset="-122"/>
                <a:cs typeface="Hiragino Sans GB W3" charset="-122"/>
                <a:sym typeface="PingFang SC Regular"/>
              </a:defRPr>
            </a:lvl1pPr>
          </a:lstStyle>
          <a:p>
            <a:r>
              <a:rPr lang="zh-CN" altLang="en-US" dirty="0"/>
              <a:t>标题 冬青</a:t>
            </a:r>
            <a:r>
              <a:rPr lang="en-US" altLang="zh-CN" dirty="0"/>
              <a:t>32</a:t>
            </a:r>
            <a:r>
              <a:rPr lang="zh-CN" altLang="en-US" dirty="0"/>
              <a:t>号字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71614349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21D5C65E-576E-5947-867B-65DE8A009B2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28877"/>
            <a:ext cx="12192000" cy="929123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xmlns="" id="{D107D5AD-5F1B-A54E-9699-0D7F26494FC1}"/>
              </a:ext>
            </a:extLst>
          </p:cNvPr>
          <p:cNvSpPr txBox="1"/>
          <p:nvPr userDrawn="1"/>
        </p:nvSpPr>
        <p:spPr>
          <a:xfrm>
            <a:off x="8165805" y="-1254642"/>
            <a:ext cx="0" cy="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>
            <a:normAutofit fontScale="25000" lnSpcReduction="20000"/>
          </a:bodyPr>
          <a:lstStyle/>
          <a:p>
            <a:pPr marL="0" marR="0" indent="0" algn="l" defTabSz="9144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400" b="0" i="0" u="none" strike="noStrike" cap="none" spc="0" normalizeH="0" baseline="0" dirty="0">
              <a:ln>
                <a:noFill/>
              </a:ln>
              <a:solidFill>
                <a:srgbClr val="535353"/>
              </a:solidFill>
              <a:effectLst/>
              <a:uFillTx/>
              <a:latin typeface="PingFang SC Regular"/>
              <a:ea typeface="PingFang SC Regular"/>
              <a:cs typeface="PingFang SC Regular"/>
              <a:sym typeface="PingFang SC Regular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xmlns="" id="{BF3753A4-5162-764D-B100-2DDA1F912088}"/>
              </a:ext>
            </a:extLst>
          </p:cNvPr>
          <p:cNvSpPr txBox="1"/>
          <p:nvPr userDrawn="1"/>
        </p:nvSpPr>
        <p:spPr>
          <a:xfrm>
            <a:off x="13269433" y="5869172"/>
            <a:ext cx="0" cy="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>
            <a:normAutofit fontScale="25000" lnSpcReduction="20000"/>
          </a:bodyPr>
          <a:lstStyle/>
          <a:p>
            <a:pPr marL="0" marR="0" indent="0" algn="l" defTabSz="9144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400" b="0" i="0" u="none" strike="noStrike" cap="none" spc="0" normalizeH="0" baseline="0" dirty="0">
              <a:ln>
                <a:noFill/>
              </a:ln>
              <a:solidFill>
                <a:srgbClr val="535353"/>
              </a:solidFill>
              <a:effectLst/>
              <a:uFillTx/>
              <a:latin typeface="PingFang SC Regular"/>
              <a:ea typeface="PingFang SC Regular"/>
              <a:cs typeface="PingFang SC Regular"/>
              <a:sym typeface="PingFang SC Regular"/>
            </a:endParaRPr>
          </a:p>
        </p:txBody>
      </p:sp>
      <p:sp>
        <p:nvSpPr>
          <p:cNvPr id="9" name="2014年北京共经历了175个雾霾天…">
            <a:extLst>
              <a:ext uri="{FF2B5EF4-FFF2-40B4-BE49-F238E27FC236}">
                <a16:creationId xmlns:a16="http://schemas.microsoft.com/office/drawing/2014/main" xmlns="" id="{6F2BD207-DE2F-EC42-A971-C229EC3DA698}"/>
              </a:ext>
            </a:extLst>
          </p:cNvPr>
          <p:cNvSpPr txBox="1">
            <a:spLocks noGrp="1"/>
          </p:cNvSpPr>
          <p:nvPr>
            <p:ph type="body" sz="quarter" idx="18" hasCustomPrompt="1"/>
          </p:nvPr>
        </p:nvSpPr>
        <p:spPr>
          <a:xfrm>
            <a:off x="839787" y="1578382"/>
            <a:ext cx="10512425" cy="4319671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zh-CN" altLang="en-US" sz="1400" b="0" i="0" u="none" strike="noStrike" cap="none" spc="0" baseline="0" dirty="0" smtClean="0">
                <a:ln>
                  <a:noFill/>
                </a:ln>
                <a:solidFill>
                  <a:schemeClr val="bg2"/>
                </a:solidFill>
                <a:uFillTx/>
                <a:latin typeface="Hiragino Sans GB W3" charset="-122"/>
                <a:ea typeface="Hiragino Sans GB W3" charset="-122"/>
                <a:cs typeface="Hiragino Sans GB W3" charset="-122"/>
                <a:sym typeface="PingFang SC Regular"/>
              </a:defRPr>
            </a:lvl1pPr>
          </a:lstStyle>
          <a:p>
            <a:r>
              <a:rPr lang="zh-CN" altLang="en-US" dirty="0"/>
              <a:t>正文 微软雅黑 可根据内容调整字号 </a:t>
            </a:r>
            <a:r>
              <a:rPr lang="en-US" altLang="zh-CN" dirty="0"/>
              <a:t>14</a:t>
            </a:r>
            <a:r>
              <a:rPr lang="zh-CN" altLang="en-US" dirty="0"/>
              <a:t>号 </a:t>
            </a:r>
            <a:r>
              <a:rPr lang="en-US" altLang="zh-CN" dirty="0"/>
              <a:t>16</a:t>
            </a:r>
            <a:r>
              <a:rPr lang="zh-CN" altLang="en-US" dirty="0"/>
              <a:t>号 </a:t>
            </a:r>
            <a:r>
              <a:rPr lang="en-US" altLang="zh-CN" dirty="0"/>
              <a:t>18</a:t>
            </a:r>
            <a:r>
              <a:rPr lang="zh-CN" altLang="en-US" dirty="0"/>
              <a:t>号字</a:t>
            </a:r>
            <a:endParaRPr lang="en-US" altLang="zh-CN" dirty="0"/>
          </a:p>
          <a:p>
            <a:pPr marL="0" indent="0">
              <a:lnSpc>
                <a:spcPct val="110000"/>
              </a:lnSpc>
              <a:buSzTx/>
              <a:buFontTx/>
              <a:buNone/>
              <a:defRPr sz="1400">
                <a:solidFill>
                  <a:srgbClr val="535353"/>
                </a:solidFill>
              </a:defRPr>
            </a:pPr>
            <a:endParaRPr dirty="0"/>
          </a:p>
        </p:txBody>
      </p:sp>
      <p:sp>
        <p:nvSpPr>
          <p:cNvPr id="10" name="文本占位符 3">
            <a:extLst>
              <a:ext uri="{FF2B5EF4-FFF2-40B4-BE49-F238E27FC236}">
                <a16:creationId xmlns:a16="http://schemas.microsoft.com/office/drawing/2014/main" xmlns="" id="{D56DDBF3-844A-4045-9449-7FE1CDC33CF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9787" y="581167"/>
            <a:ext cx="275601" cy="275601"/>
          </a:xfrm>
          <a:prstGeom prst="ellipse">
            <a:avLst/>
          </a:prstGeom>
          <a:solidFill>
            <a:schemeClr val="accent1"/>
          </a:solidFill>
        </p:spPr>
        <p:txBody>
          <a:bodyPr vert="horz" wrap="square" lIns="0" tIns="0" rIns="0" bIns="0" anchor="ctr" anchorCtr="1">
            <a:noAutofit/>
          </a:bodyPr>
          <a:lstStyle>
            <a:lvl1pPr marL="0" indent="0" algn="ctr">
              <a:lnSpc>
                <a:spcPct val="100000"/>
              </a:lnSpc>
              <a:tabLst/>
              <a:defRPr sz="100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zh-CN" altLang="en-US" dirty="0"/>
              <a:t>  </a:t>
            </a:r>
          </a:p>
        </p:txBody>
      </p:sp>
      <p:sp>
        <p:nvSpPr>
          <p:cNvPr id="14" name="标题 7">
            <a:extLst>
              <a:ext uri="{FF2B5EF4-FFF2-40B4-BE49-F238E27FC236}">
                <a16:creationId xmlns:a16="http://schemas.microsoft.com/office/drawing/2014/main" xmlns="" id="{DD9475FD-9478-004D-9CEE-9F3A81A93B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99456" y="404664"/>
            <a:ext cx="10152757" cy="628608"/>
          </a:xfrm>
        </p:spPr>
        <p:txBody>
          <a:bodyPr anchor="t" anchorCtr="0">
            <a:normAutofit/>
          </a:bodyPr>
          <a:lstStyle>
            <a:lvl1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lang="zh-CN" altLang="en-US" sz="3200" b="0" i="0" u="none" strike="noStrike" cap="none" spc="0" baseline="0" dirty="0">
                <a:ln>
                  <a:noFill/>
                </a:ln>
                <a:solidFill>
                  <a:schemeClr val="tx1"/>
                </a:solidFill>
                <a:uFillTx/>
                <a:latin typeface="Hiragino Sans GB W3" charset="-122"/>
                <a:ea typeface="Hiragino Sans GB W3" charset="-122"/>
                <a:cs typeface="Hiragino Sans GB W3" charset="-122"/>
                <a:sym typeface="PingFang SC Regular"/>
              </a:defRPr>
            </a:lvl1pPr>
          </a:lstStyle>
          <a:p>
            <a:r>
              <a:rPr lang="zh-CN" altLang="en-US" dirty="0"/>
              <a:t>标题 冬青</a:t>
            </a:r>
            <a:r>
              <a:rPr lang="en-US" altLang="zh-CN" dirty="0"/>
              <a:t>32</a:t>
            </a:r>
            <a:r>
              <a:rPr lang="zh-CN" altLang="en-US" dirty="0"/>
              <a:t>号字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76490661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7065" cy="68580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xmlns="" id="{09045F2B-0628-164C-9E12-23CAB756D9F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665"/>
          <a:stretch/>
        </p:blipFill>
        <p:spPr>
          <a:xfrm>
            <a:off x="8976320" y="0"/>
            <a:ext cx="3210746" cy="6858000"/>
          </a:xfrm>
          <a:prstGeom prst="rect">
            <a:avLst/>
          </a:prstGeom>
        </p:spPr>
      </p:pic>
      <p:sp>
        <p:nvSpPr>
          <p:cNvPr id="176" name="圆形"/>
          <p:cNvSpPr/>
          <p:nvPr/>
        </p:nvSpPr>
        <p:spPr>
          <a:xfrm>
            <a:off x="4142114" y="1475114"/>
            <a:ext cx="3907772" cy="3907772"/>
          </a:xfrm>
          <a:prstGeom prst="ellipse">
            <a:avLst/>
          </a:prstGeom>
          <a:solidFill>
            <a:schemeClr val="bg1">
              <a:alpha val="80000"/>
            </a:schemeClr>
          </a:solidFill>
          <a:ln w="38100">
            <a:solidFill>
              <a:srgbClr val="FF7F41"/>
            </a:solidFill>
            <a:miter lim="400000"/>
          </a:ln>
        </p:spPr>
        <p:txBody>
          <a:bodyPr lIns="45719" rIns="45719" anchor="ctr"/>
          <a:lstStyle/>
          <a:p>
            <a:pPr>
              <a:lnSpc>
                <a:spcPct val="90000"/>
              </a:lnSpc>
              <a:defRPr sz="2300">
                <a:solidFill>
                  <a:srgbClr val="FFFFFF"/>
                </a:solidFill>
                <a:latin typeface="PingFang HK Regular"/>
                <a:ea typeface="PingFang HK Regular"/>
                <a:cs typeface="PingFang HK Regular"/>
                <a:sym typeface="PingFang HK Regular"/>
              </a:defRPr>
            </a:pPr>
            <a:endParaRPr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xmlns="" id="{78C7126F-227A-8D40-A2FA-AFBBA19B4D6A}"/>
              </a:ext>
            </a:extLst>
          </p:cNvPr>
          <p:cNvSpPr txBox="1"/>
          <p:nvPr userDrawn="1"/>
        </p:nvSpPr>
        <p:spPr>
          <a:xfrm>
            <a:off x="4367808" y="3032956"/>
            <a:ext cx="3456384" cy="7920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4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ea"/>
                <a:ea typeface="+mj-ea"/>
                <a:cs typeface="PingFang SC Regular"/>
                <a:sym typeface="PingFang SC Regular"/>
              </a:rPr>
              <a:t>THANKS</a:t>
            </a:r>
            <a:endParaRPr kumimoji="0" lang="zh-CN" altLang="en-US" sz="42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j-ea"/>
              <a:ea typeface="+mj-ea"/>
              <a:cs typeface="PingFang SC Regular"/>
              <a:sym typeface="PingFang SC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170311488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封面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435" y="3049700"/>
            <a:ext cx="4008120" cy="22860"/>
          </a:xfrm>
          <a:prstGeom prst="rect">
            <a:avLst/>
          </a:prstGeom>
        </p:spPr>
      </p:pic>
      <p:sp>
        <p:nvSpPr>
          <p:cNvPr id="22" name="标题 21"/>
          <p:cNvSpPr>
            <a:spLocks noGrp="1"/>
          </p:cNvSpPr>
          <p:nvPr>
            <p:ph type="title" hasCustomPrompt="1"/>
          </p:nvPr>
        </p:nvSpPr>
        <p:spPr>
          <a:xfrm>
            <a:off x="1254445" y="1675933"/>
            <a:ext cx="10058400" cy="86582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5200">
                <a:solidFill>
                  <a:schemeClr val="tx1"/>
                </a:solidFill>
                <a:latin typeface="Hiragino Sans GB W3" charset="-122"/>
                <a:ea typeface="Hiragino Sans GB W3" charset="-122"/>
                <a:cs typeface="Hiragino Sans GB W3" charset="-122"/>
              </a:defRPr>
            </a:lvl1pPr>
          </a:lstStyle>
          <a:p>
            <a:r>
              <a:rPr kumimoji="1" lang="zh-CN" altLang="en-US" dirty="0"/>
              <a:t>滴滴</a:t>
            </a:r>
            <a:r>
              <a:rPr kumimoji="1" lang="en-US" altLang="zh-CN" dirty="0"/>
              <a:t>PPT</a:t>
            </a:r>
            <a:r>
              <a:rPr kumimoji="1" lang="zh-CN" altLang="en-US" dirty="0"/>
              <a:t>模板</a:t>
            </a:r>
          </a:p>
        </p:txBody>
      </p:sp>
      <p:sp>
        <p:nvSpPr>
          <p:cNvPr id="34" name="文本占位符 33"/>
          <p:cNvSpPr>
            <a:spLocks noGrp="1"/>
          </p:cNvSpPr>
          <p:nvPr>
            <p:ph type="body" sz="quarter" idx="10" hasCustomPrompt="1"/>
          </p:nvPr>
        </p:nvSpPr>
        <p:spPr>
          <a:xfrm>
            <a:off x="1245435" y="2696897"/>
            <a:ext cx="5126790" cy="35280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700">
                <a:solidFill>
                  <a:schemeClr val="tx2"/>
                </a:solidFill>
                <a:latin typeface="Hiragino Sans GB W3" charset="-122"/>
                <a:ea typeface="Hiragino Sans GB W3" charset="-122"/>
                <a:cs typeface="Hiragino Sans GB W3" charset="-122"/>
              </a:defRPr>
            </a:lvl1pPr>
          </a:lstStyle>
          <a:p>
            <a:pPr lvl="0"/>
            <a:r>
              <a:rPr lang="zh-CN" altLang="en-US" sz="1700" b="0" i="0" kern="1200" dirty="0">
                <a:solidFill>
                  <a:schemeClr val="tx2"/>
                </a:solidFill>
                <a:latin typeface="Lantinghei SC Extralight" charset="-122"/>
                <a:ea typeface="Lantinghei SC Extralight" charset="-122"/>
                <a:cs typeface="Lantinghei SC Extralight" charset="-122"/>
              </a:rPr>
              <a:t>我是副标题点缀的一些小字或刁刁的英文</a:t>
            </a:r>
            <a:endParaRPr kumimoji="1" lang="zh-CN" altLang="en-US" dirty="0"/>
          </a:p>
        </p:txBody>
      </p:sp>
      <p:sp>
        <p:nvSpPr>
          <p:cNvPr id="38" name="文本占位符 37"/>
          <p:cNvSpPr>
            <a:spLocks noGrp="1"/>
          </p:cNvSpPr>
          <p:nvPr>
            <p:ph type="body" sz="quarter" idx="11" hasCustomPrompt="1"/>
          </p:nvPr>
        </p:nvSpPr>
        <p:spPr>
          <a:xfrm>
            <a:off x="1254445" y="3294468"/>
            <a:ext cx="5117780" cy="41433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>
                <a:latin typeface="Hiragino Sans GB W3" charset="-122"/>
                <a:ea typeface="Hiragino Sans GB W3" charset="-122"/>
                <a:cs typeface="Hiragino Sans GB W3" charset="-122"/>
              </a:defRPr>
            </a:lvl1pPr>
          </a:lstStyle>
          <a:p>
            <a:r>
              <a:rPr lang="zh-CN" altLang="en-US" sz="1800" b="0" i="0" spc="0" dirty="0">
                <a:solidFill>
                  <a:schemeClr val="bg1"/>
                </a:solidFill>
                <a:latin typeface="Lantinghei SC Extralight" charset="-122"/>
                <a:ea typeface="Lantinghei SC Extralight" charset="-122"/>
                <a:cs typeface="Lantinghei SC Extralight" charset="-122"/>
              </a:rPr>
              <a:t>作者</a:t>
            </a:r>
            <a:endParaRPr lang="en-US" altLang="zh-CN" sz="1800" b="0" i="0" spc="0" dirty="0">
              <a:solidFill>
                <a:schemeClr val="bg1"/>
              </a:solidFill>
              <a:latin typeface="Lantinghei SC Extralight" charset="-122"/>
              <a:ea typeface="Lantinghei SC Extralight" charset="-122"/>
              <a:cs typeface="Lantinghei SC Extralight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0192" y="5406663"/>
            <a:ext cx="1629058" cy="53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1459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705" name="think-cell Slide" r:id="rId4" imgW="256" imgH="257" progId="TCLayout.ActiveDocument.1">
                  <p:embed/>
                </p:oleObj>
              </mc:Choice>
              <mc:Fallback>
                <p:oleObj name="think-cell Slide" r:id="rId4" imgW="256" imgH="257" progId="TCLayout.ActiveDocument.1">
                  <p:embed/>
                  <p:pic>
                    <p:nvPicPr>
                      <p:cNvPr id="2" name="对象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822960" y="286605"/>
            <a:ext cx="7543800" cy="589695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7516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末尾">
    <p:bg>
      <p:bgPr>
        <a:blipFill dpi="0" rotWithShape="1">
          <a:blip r:embed="rId4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729" name="think-cell Slide" r:id="rId5" imgW="395" imgH="394" progId="TCLayout.ActiveDocument.1">
                  <p:embed/>
                </p:oleObj>
              </mc:Choice>
              <mc:Fallback>
                <p:oleObj name="think-cell Slide" r:id="rId5" imgW="395" imgH="394" progId="TCLayout.ActiveDocument.1">
                  <p:embed/>
                  <p:pic>
                    <p:nvPicPr>
                      <p:cNvPr id="2" name="对象 1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18321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8.emf"/><Relationship Id="rId1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2.xml"/><Relationship Id="rId7" Type="http://schemas.openxmlformats.org/officeDocument/2006/relationships/vmlDrawing" Target="../drawings/vmlDrawing1.vml"/><Relationship Id="rId8" Type="http://schemas.openxmlformats.org/officeDocument/2006/relationships/tags" Target="../tags/tag1.xml"/><Relationship Id="rId9" Type="http://schemas.openxmlformats.org/officeDocument/2006/relationships/image" Target="../media/image9.jpeg"/><Relationship Id="rId10" Type="http://schemas.openxmlformats.org/officeDocument/2006/relationships/oleObject" Target="../embeddings/oleObject1.bin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占位符 7"/>
          <p:cNvSpPr>
            <a:spLocks noGrp="1"/>
          </p:cNvSpPr>
          <p:nvPr>
            <p:ph type="title"/>
          </p:nvPr>
        </p:nvSpPr>
        <p:spPr>
          <a:xfrm>
            <a:off x="1218590" y="2217676"/>
            <a:ext cx="451719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kumimoji="1"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683290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8" r:id="rId1"/>
    <p:sldLayoutId id="2147483812" r:id="rId2"/>
    <p:sldLayoutId id="2147483815" r:id="rId3"/>
    <p:sldLayoutId id="2147483816" r:id="rId4"/>
    <p:sldLayoutId id="2147483817" r:id="rId5"/>
    <p:sldLayoutId id="2147483819" r:id="rId6"/>
  </p:sldLayoutIdLst>
  <p:transition spd="med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chemeClr val="tx1"/>
          </a:solidFill>
          <a:uFillTx/>
          <a:latin typeface="Hiragino Sans GB W3" charset="-122"/>
          <a:ea typeface="Hiragino Sans GB W3" charset="-122"/>
          <a:cs typeface="Hiragino Sans GB W3" charset="-122"/>
          <a:sym typeface="PingFang SC Regular"/>
        </a:defRPr>
      </a:lvl1pPr>
      <a:lvl2pPr marL="0" marR="0" indent="0" algn="l" defTabSz="914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333333"/>
          </a:solidFill>
          <a:uFillTx/>
          <a:latin typeface="PingFang SC Regular"/>
          <a:ea typeface="PingFang SC Regular"/>
          <a:cs typeface="PingFang SC Regular"/>
          <a:sym typeface="PingFang SC Regular"/>
        </a:defRPr>
      </a:lvl2pPr>
      <a:lvl3pPr marL="0" marR="0" indent="0" algn="l" defTabSz="914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333333"/>
          </a:solidFill>
          <a:uFillTx/>
          <a:latin typeface="PingFang SC Regular"/>
          <a:ea typeface="PingFang SC Regular"/>
          <a:cs typeface="PingFang SC Regular"/>
          <a:sym typeface="PingFang SC Regular"/>
        </a:defRPr>
      </a:lvl3pPr>
      <a:lvl4pPr marL="0" marR="0" indent="0" algn="l" defTabSz="914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333333"/>
          </a:solidFill>
          <a:uFillTx/>
          <a:latin typeface="PingFang SC Regular"/>
          <a:ea typeface="PingFang SC Regular"/>
          <a:cs typeface="PingFang SC Regular"/>
          <a:sym typeface="PingFang SC Regular"/>
        </a:defRPr>
      </a:lvl4pPr>
      <a:lvl5pPr marL="0" marR="0" indent="0" algn="l" defTabSz="914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333333"/>
          </a:solidFill>
          <a:uFillTx/>
          <a:latin typeface="PingFang SC Regular"/>
          <a:ea typeface="PingFang SC Regular"/>
          <a:cs typeface="PingFang SC Regular"/>
          <a:sym typeface="PingFang SC Regular"/>
        </a:defRPr>
      </a:lvl5pPr>
      <a:lvl6pPr marL="0" marR="0" indent="0" algn="l" defTabSz="914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333333"/>
          </a:solidFill>
          <a:uFillTx/>
          <a:latin typeface="PingFang SC Regular"/>
          <a:ea typeface="PingFang SC Regular"/>
          <a:cs typeface="PingFang SC Regular"/>
          <a:sym typeface="PingFang SC Regular"/>
        </a:defRPr>
      </a:lvl6pPr>
      <a:lvl7pPr marL="0" marR="0" indent="0" algn="l" defTabSz="914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333333"/>
          </a:solidFill>
          <a:uFillTx/>
          <a:latin typeface="PingFang SC Regular"/>
          <a:ea typeface="PingFang SC Regular"/>
          <a:cs typeface="PingFang SC Regular"/>
          <a:sym typeface="PingFang SC Regular"/>
        </a:defRPr>
      </a:lvl7pPr>
      <a:lvl8pPr marL="0" marR="0" indent="0" algn="l" defTabSz="914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333333"/>
          </a:solidFill>
          <a:uFillTx/>
          <a:latin typeface="PingFang SC Regular"/>
          <a:ea typeface="PingFang SC Regular"/>
          <a:cs typeface="PingFang SC Regular"/>
          <a:sym typeface="PingFang SC Regular"/>
        </a:defRPr>
      </a:lvl8pPr>
      <a:lvl9pPr marL="0" marR="0" indent="0" algn="l" defTabSz="914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333333"/>
          </a:solidFill>
          <a:uFillTx/>
          <a:latin typeface="PingFang SC Regular"/>
          <a:ea typeface="PingFang SC Regular"/>
          <a:cs typeface="PingFang SC Regular"/>
          <a:sym typeface="PingFang SC Regular"/>
        </a:defRPr>
      </a:lvl9pPr>
    </p:titleStyle>
    <p:bodyStyle>
      <a:lvl1pPr marL="0" marR="0" indent="0" algn="l" defTabSz="914400" rtl="0" latinLnBrk="0">
        <a:lnSpc>
          <a:spcPct val="15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lang="zh-CN" altLang="en-US" sz="1400" b="0" i="0" u="none" strike="noStrike" cap="none" spc="0" baseline="0" dirty="0" smtClean="0">
          <a:ln>
            <a:noFill/>
          </a:ln>
          <a:solidFill>
            <a:srgbClr val="535353"/>
          </a:solidFill>
          <a:uFillTx/>
          <a:latin typeface="Microsoft YaHei" panose="020B0503020204020204" pitchFamily="34" charset="-122"/>
          <a:ea typeface="Microsoft YaHei" panose="020B0503020204020204" pitchFamily="34" charset="-122"/>
          <a:cs typeface="Microsoft YaHei" panose="020B0503020204020204" pitchFamily="34" charset="-122"/>
          <a:sym typeface="PingFang SC Regular"/>
        </a:defRPr>
      </a:lvl1pPr>
      <a:lvl2pPr marL="457200" marR="0" indent="0" algn="l" defTabSz="914400" rtl="0" latinLnBrk="0">
        <a:lnSpc>
          <a:spcPct val="150000"/>
        </a:lnSpc>
        <a:spcBef>
          <a:spcPts val="0"/>
        </a:spcBef>
        <a:spcAft>
          <a:spcPts val="0"/>
        </a:spcAft>
        <a:buClrTx/>
        <a:buSzPct val="100000"/>
        <a:buFont typeface="Arial"/>
        <a:buNone/>
        <a:tabLst/>
        <a:defRPr sz="1600" b="0" i="0" u="none" strike="noStrike" cap="none" spc="0" baseline="0" dirty="0">
          <a:ln>
            <a:noFill/>
          </a:ln>
          <a:solidFill>
            <a:srgbClr val="535353"/>
          </a:solidFill>
          <a:uFillTx/>
          <a:latin typeface="+mj-ea"/>
          <a:ea typeface="+mj-ea"/>
          <a:cs typeface="Microsoft YaHei Normal"/>
          <a:sym typeface="PingFang SC Regular"/>
        </a:defRPr>
      </a:lvl2pPr>
      <a:lvl3pPr marL="914400" marR="0" indent="0" algn="l" defTabSz="914400" rtl="0" latinLnBrk="0">
        <a:lnSpc>
          <a:spcPct val="150000"/>
        </a:lnSpc>
        <a:spcBef>
          <a:spcPts val="0"/>
        </a:spcBef>
        <a:spcAft>
          <a:spcPts val="0"/>
        </a:spcAft>
        <a:buClrTx/>
        <a:buSzPct val="100000"/>
        <a:buFont typeface="Arial"/>
        <a:buNone/>
        <a:tabLst/>
        <a:defRPr sz="1600" b="0" i="0" u="none" strike="noStrike" cap="none" spc="0" baseline="0">
          <a:ln>
            <a:noFill/>
          </a:ln>
          <a:solidFill>
            <a:srgbClr val="535353"/>
          </a:solidFill>
          <a:uFillTx/>
          <a:latin typeface="+mj-ea"/>
          <a:ea typeface="+mj-ea"/>
          <a:cs typeface="Microsoft YaHei Normal"/>
          <a:sym typeface="PingFang SC Regular"/>
        </a:defRPr>
      </a:lvl3pPr>
      <a:lvl4pPr marL="1371600" marR="0" indent="0" algn="l" defTabSz="914400" rtl="0" latinLnBrk="0">
        <a:lnSpc>
          <a:spcPct val="150000"/>
        </a:lnSpc>
        <a:spcBef>
          <a:spcPts val="0"/>
        </a:spcBef>
        <a:spcAft>
          <a:spcPts val="0"/>
        </a:spcAft>
        <a:buClrTx/>
        <a:buSzPct val="100000"/>
        <a:buFont typeface="Arial"/>
        <a:buNone/>
        <a:tabLst/>
        <a:defRPr sz="2000" b="0" i="0" u="none" strike="noStrike" cap="none" spc="0" baseline="0">
          <a:ln>
            <a:noFill/>
          </a:ln>
          <a:solidFill>
            <a:srgbClr val="535353"/>
          </a:solidFill>
          <a:uFillTx/>
          <a:latin typeface="+mj-ea"/>
          <a:ea typeface="+mj-ea"/>
          <a:cs typeface="Microsoft YaHei Normal"/>
          <a:sym typeface="PingFang SC Regular"/>
        </a:defRPr>
      </a:lvl4pPr>
      <a:lvl5pPr marL="1828800" marR="0" indent="0" algn="l" defTabSz="914400" rtl="0" latinLnBrk="0">
        <a:lnSpc>
          <a:spcPct val="150000"/>
        </a:lnSpc>
        <a:spcBef>
          <a:spcPts val="0"/>
        </a:spcBef>
        <a:spcAft>
          <a:spcPts val="0"/>
        </a:spcAft>
        <a:buClrTx/>
        <a:buSzPct val="100000"/>
        <a:buFont typeface="Arial"/>
        <a:buNone/>
        <a:tabLst/>
        <a:defRPr sz="2000" b="0" i="0" u="none" strike="noStrike" cap="none" spc="0" baseline="0">
          <a:ln>
            <a:noFill/>
          </a:ln>
          <a:solidFill>
            <a:srgbClr val="535353"/>
          </a:solidFill>
          <a:uFillTx/>
          <a:latin typeface="+mj-ea"/>
          <a:ea typeface="+mj-ea"/>
          <a:cs typeface="Microsoft YaHei Normal"/>
          <a:sym typeface="PingFang SC Regular"/>
        </a:defRPr>
      </a:lvl5pPr>
      <a:lvl6pPr marL="2819400" marR="0" indent="-533400" algn="l" defTabSz="914400" rtl="0" latinLnBrk="0">
        <a:lnSpc>
          <a:spcPct val="80000"/>
        </a:lnSpc>
        <a:spcBef>
          <a:spcPts val="0"/>
        </a:spcBef>
        <a:spcAft>
          <a:spcPts val="0"/>
        </a:spcAft>
        <a:buClrTx/>
        <a:buSzPct val="100000"/>
        <a:buFont typeface="Arial"/>
        <a:buChar char="•"/>
        <a:tabLst/>
        <a:defRPr sz="4200" b="0" i="0" u="none" strike="noStrike" cap="none" spc="0" baseline="0">
          <a:ln>
            <a:noFill/>
          </a:ln>
          <a:solidFill>
            <a:srgbClr val="424242"/>
          </a:solidFill>
          <a:uFillTx/>
          <a:latin typeface="PingFang SC Regular"/>
          <a:ea typeface="PingFang SC Regular"/>
          <a:cs typeface="PingFang SC Regular"/>
          <a:sym typeface="PingFang SC Regular"/>
        </a:defRPr>
      </a:lvl6pPr>
      <a:lvl7pPr marL="3276600" marR="0" indent="-533400" algn="l" defTabSz="914400" rtl="0" latinLnBrk="0">
        <a:lnSpc>
          <a:spcPct val="80000"/>
        </a:lnSpc>
        <a:spcBef>
          <a:spcPts val="0"/>
        </a:spcBef>
        <a:spcAft>
          <a:spcPts val="0"/>
        </a:spcAft>
        <a:buClrTx/>
        <a:buSzPct val="100000"/>
        <a:buFont typeface="Arial"/>
        <a:buChar char="•"/>
        <a:tabLst/>
        <a:defRPr sz="4200" b="0" i="0" u="none" strike="noStrike" cap="none" spc="0" baseline="0">
          <a:ln>
            <a:noFill/>
          </a:ln>
          <a:solidFill>
            <a:srgbClr val="424242"/>
          </a:solidFill>
          <a:uFillTx/>
          <a:latin typeface="PingFang SC Regular"/>
          <a:ea typeface="PingFang SC Regular"/>
          <a:cs typeface="PingFang SC Regular"/>
          <a:sym typeface="PingFang SC Regular"/>
        </a:defRPr>
      </a:lvl7pPr>
      <a:lvl8pPr marL="3733800" marR="0" indent="-533400" algn="l" defTabSz="914400" rtl="0" latinLnBrk="0">
        <a:lnSpc>
          <a:spcPct val="80000"/>
        </a:lnSpc>
        <a:spcBef>
          <a:spcPts val="0"/>
        </a:spcBef>
        <a:spcAft>
          <a:spcPts val="0"/>
        </a:spcAft>
        <a:buClrTx/>
        <a:buSzPct val="100000"/>
        <a:buFont typeface="Arial"/>
        <a:buChar char="•"/>
        <a:tabLst/>
        <a:defRPr sz="4200" b="0" i="0" u="none" strike="noStrike" cap="none" spc="0" baseline="0">
          <a:ln>
            <a:noFill/>
          </a:ln>
          <a:solidFill>
            <a:srgbClr val="424242"/>
          </a:solidFill>
          <a:uFillTx/>
          <a:latin typeface="PingFang SC Regular"/>
          <a:ea typeface="PingFang SC Regular"/>
          <a:cs typeface="PingFang SC Regular"/>
          <a:sym typeface="PingFang SC Regular"/>
        </a:defRPr>
      </a:lvl8pPr>
      <a:lvl9pPr marL="4191000" marR="0" indent="-533400" algn="l" defTabSz="914400" rtl="0" latinLnBrk="0">
        <a:lnSpc>
          <a:spcPct val="80000"/>
        </a:lnSpc>
        <a:spcBef>
          <a:spcPts val="0"/>
        </a:spcBef>
        <a:spcAft>
          <a:spcPts val="0"/>
        </a:spcAft>
        <a:buClrTx/>
        <a:buSzPct val="100000"/>
        <a:buFont typeface="Arial"/>
        <a:buChar char="•"/>
        <a:tabLst/>
        <a:defRPr sz="4200" b="0" i="0" u="none" strike="noStrike" cap="none" spc="0" baseline="0">
          <a:ln>
            <a:noFill/>
          </a:ln>
          <a:solidFill>
            <a:srgbClr val="424242"/>
          </a:solidFill>
          <a:uFillTx/>
          <a:latin typeface="PingFang SC Regular"/>
          <a:ea typeface="PingFang SC Regular"/>
          <a:cs typeface="PingFang SC Regular"/>
          <a:sym typeface="PingFang SC Regular"/>
        </a:defRPr>
      </a:lvl9pPr>
    </p:bodyStyle>
    <p:otherStyle>
      <a:lvl1pPr marL="0" marR="0" indent="0" algn="l" defTabSz="914400" rtl="0" latinLnBrk="0">
        <a:lnSpc>
          <a:spcPct val="12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8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l" defTabSz="914400" rtl="0" latinLnBrk="0">
        <a:lnSpc>
          <a:spcPct val="12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8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l" defTabSz="914400" rtl="0" latinLnBrk="0">
        <a:lnSpc>
          <a:spcPct val="12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8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l" defTabSz="914400" rtl="0" latinLnBrk="0">
        <a:lnSpc>
          <a:spcPct val="12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8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l" defTabSz="914400" rtl="0" latinLnBrk="0">
        <a:lnSpc>
          <a:spcPct val="12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8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l" defTabSz="914400" rtl="0" latinLnBrk="0">
        <a:lnSpc>
          <a:spcPct val="12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8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l" defTabSz="914400" rtl="0" latinLnBrk="0">
        <a:lnSpc>
          <a:spcPct val="12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8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l" defTabSz="914400" rtl="0" latinLnBrk="0">
        <a:lnSpc>
          <a:spcPct val="12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8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l" defTabSz="914400" rtl="0" latinLnBrk="0">
        <a:lnSpc>
          <a:spcPct val="12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8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>
          <p15:clr>
            <a:srgbClr val="F26B43"/>
          </p15:clr>
        </p15:guide>
        <p15:guide id="2">
          <p15:clr>
            <a:srgbClr val="F26B43"/>
          </p15:clr>
        </p15:guide>
        <p15:guide id="3" pos="529">
          <p15:clr>
            <a:srgbClr val="F26B43"/>
          </p15:clr>
        </p15:guide>
        <p15:guide id="4" pos="7151">
          <p15:clr>
            <a:srgbClr val="F26B43"/>
          </p15:clr>
        </p15:guide>
        <p15:guide id="5" orient="horz" pos="4320">
          <p15:clr>
            <a:srgbClr val="F26B43"/>
          </p15:clr>
        </p15:guide>
        <p15:guide id="6" pos="3840">
          <p15:clr>
            <a:srgbClr val="F26B43"/>
          </p15:clr>
        </p15:guide>
        <p15:guide id="7" orient="horz" pos="527">
          <p15:clr>
            <a:srgbClr val="F26B43"/>
          </p15:clr>
        </p15:guide>
        <p15:guide id="8" orient="horz" pos="3793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 hidden="1"/>
          <p:cNvGraphicFramePr>
            <a:graphicFrameLocks noChangeAspect="1"/>
          </p:cNvGraphicFramePr>
          <p:nvPr userDrawn="1">
            <p:custDataLst>
              <p:tags r:id="rId8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1" name="think-cell Slide" r:id="rId10" imgW="395" imgH="394" progId="TCLayout.ActiveDocument.1">
                  <p:embed/>
                </p:oleObj>
              </mc:Choice>
              <mc:Fallback>
                <p:oleObj name="think-cell Slide" r:id="rId10" imgW="395" imgH="394" progId="TCLayout.ActiveDocument.1">
                  <p:embed/>
                  <p:pic>
                    <p:nvPicPr>
                      <p:cNvPr id="2" name="对象 1" hidden="1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C6675C8F-98E0-445B-BC98-27CD1E2E1DBA}"/>
              </a:ext>
            </a:extLst>
          </p:cNvPr>
          <p:cNvSpPr/>
          <p:nvPr userDrawn="1"/>
        </p:nvSpPr>
        <p:spPr>
          <a:xfrm>
            <a:off x="0" y="419100"/>
            <a:ext cx="647700" cy="457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1"/>
          <p:cNvSpPr>
            <a:spLocks noGrp="1"/>
          </p:cNvSpPr>
          <p:nvPr>
            <p:ph type="body" idx="1"/>
          </p:nvPr>
        </p:nvSpPr>
        <p:spPr>
          <a:xfrm>
            <a:off x="822960" y="1642745"/>
            <a:ext cx="10515600" cy="1077218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/>
          <a:p>
            <a:pPr marL="0" lvl="0" inden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</a:pPr>
            <a:r>
              <a:rPr lang="en-US" dirty="0"/>
              <a:t>Click to edit Master text styles</a:t>
            </a:r>
          </a:p>
          <a:p>
            <a:pPr marL="193675" lvl="1" indent="-192088" defTabSz="89535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Arial" charset="0"/>
              <a:buChar char="▪"/>
            </a:pPr>
            <a:r>
              <a:rPr lang="en-US" dirty="0"/>
              <a:t>Second level</a:t>
            </a:r>
          </a:p>
          <a:p>
            <a:pPr marL="457200" lvl="2" indent="-261938" defTabSz="89535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Arial" charset="0"/>
              <a:buChar char="–"/>
            </a:pPr>
            <a:r>
              <a:rPr lang="en-US" dirty="0"/>
              <a:t>Third level</a:t>
            </a:r>
          </a:p>
          <a:p>
            <a:pPr marL="614363" lvl="3" indent="-155575" defTabSz="89535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Arial" charset="0"/>
              <a:buChar char="▫"/>
            </a:pPr>
            <a:r>
              <a:rPr lang="en-US" dirty="0"/>
              <a:t>Fourth level</a:t>
            </a:r>
          </a:p>
          <a:p>
            <a:pPr marL="749808" lvl="4" indent="-130175" defTabSz="89535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Arial" charset="0"/>
              <a:buChar char="-"/>
            </a:pPr>
            <a:r>
              <a:rPr lang="en-US" dirty="0"/>
              <a:t>Fifth level</a:t>
            </a:r>
          </a:p>
        </p:txBody>
      </p:sp>
      <p:pic>
        <p:nvPicPr>
          <p:cNvPr id="7" name="图片 10"/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60" y="914112"/>
            <a:ext cx="11155680" cy="31831"/>
          </a:xfrm>
          <a:prstGeom prst="rect">
            <a:avLst/>
          </a:prstGeom>
        </p:spPr>
      </p:pic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822960" y="286605"/>
            <a:ext cx="7543800" cy="589695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grpSp>
        <p:nvGrpSpPr>
          <p:cNvPr id="10" name="Slide Elements" hidden="1"/>
          <p:cNvGrpSpPr/>
          <p:nvPr userDrawn="1"/>
        </p:nvGrpSpPr>
        <p:grpSpPr bwMode="gray">
          <a:xfrm>
            <a:off x="822960" y="6305945"/>
            <a:ext cx="8618537" cy="325438"/>
            <a:chOff x="119063" y="6305945"/>
            <a:chExt cx="8618537" cy="325438"/>
          </a:xfrm>
        </p:grpSpPr>
        <p:sp>
          <p:nvSpPr>
            <p:cNvPr id="11" name="4. Footnote"/>
            <p:cNvSpPr txBox="1">
              <a:spLocks noChangeArrowheads="1"/>
            </p:cNvSpPr>
            <p:nvPr/>
          </p:nvSpPr>
          <p:spPr bwMode="gray">
            <a:xfrm>
              <a:off x="119063" y="6305945"/>
              <a:ext cx="8618537" cy="1238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b">
              <a:spAutoFit/>
            </a:bodyPr>
            <a:lstStyle>
              <a:lvl1pPr marL="104775" indent="-104775" defTabSz="895350">
                <a:defRPr lang="x-none" sz="2400">
                  <a:solidFill>
                    <a:schemeClr val="tx1"/>
                  </a:solidFill>
                  <a:latin typeface="Arial" charset="0"/>
                </a:defRPr>
              </a:lvl1pPr>
              <a:lvl2pPr marL="1031875" defTabSz="895350">
                <a:defRPr lang="x-none" sz="2400">
                  <a:solidFill>
                    <a:schemeClr val="tx1"/>
                  </a:solidFill>
                  <a:latin typeface="Arial" charset="0"/>
                </a:defRPr>
              </a:lvl2pPr>
              <a:lvl3pPr marL="1217613" defTabSz="895350">
                <a:defRPr lang="x-none" sz="2400">
                  <a:solidFill>
                    <a:schemeClr val="tx1"/>
                  </a:solidFill>
                  <a:latin typeface="Arial" charset="0"/>
                </a:defRPr>
              </a:lvl3pPr>
              <a:lvl4pPr marL="1404938" defTabSz="895350">
                <a:defRPr lang="x-none" sz="2400">
                  <a:solidFill>
                    <a:schemeClr val="tx1"/>
                  </a:solidFill>
                  <a:latin typeface="Arial" charset="0"/>
                </a:defRPr>
              </a:lvl4pPr>
              <a:lvl5pPr marL="1792288" defTabSz="895350">
                <a:defRPr lang="x-none" sz="2400">
                  <a:solidFill>
                    <a:schemeClr val="tx1"/>
                  </a:solidFill>
                  <a:latin typeface="Arial" charset="0"/>
                </a:defRPr>
              </a:lvl5pPr>
              <a:lvl6pPr marL="2249488" defTabSz="895350" fontAlgn="base">
                <a:spcBef>
                  <a:spcPct val="0"/>
                </a:spcBef>
                <a:spcAft>
                  <a:spcPct val="0"/>
                </a:spcAft>
                <a:defRPr lang="x-none" sz="2400">
                  <a:solidFill>
                    <a:schemeClr val="tx1"/>
                  </a:solidFill>
                  <a:latin typeface="Arial" charset="0"/>
                </a:defRPr>
              </a:lvl6pPr>
              <a:lvl7pPr marL="2706688" defTabSz="895350" fontAlgn="base">
                <a:spcBef>
                  <a:spcPct val="0"/>
                </a:spcBef>
                <a:spcAft>
                  <a:spcPct val="0"/>
                </a:spcAft>
                <a:defRPr lang="x-none" sz="2400">
                  <a:solidFill>
                    <a:schemeClr val="tx1"/>
                  </a:solidFill>
                  <a:latin typeface="Arial" charset="0"/>
                </a:defRPr>
              </a:lvl7pPr>
              <a:lvl8pPr marL="3163888" defTabSz="895350" fontAlgn="base">
                <a:spcBef>
                  <a:spcPct val="0"/>
                </a:spcBef>
                <a:spcAft>
                  <a:spcPct val="0"/>
                </a:spcAft>
                <a:defRPr lang="x-none" sz="2400">
                  <a:solidFill>
                    <a:schemeClr val="tx1"/>
                  </a:solidFill>
                  <a:latin typeface="Arial" charset="0"/>
                </a:defRPr>
              </a:lvl8pPr>
              <a:lvl9pPr marL="3621088" defTabSz="895350" fontAlgn="base">
                <a:spcBef>
                  <a:spcPct val="0"/>
                </a:spcBef>
                <a:spcAft>
                  <a:spcPct val="0"/>
                </a:spcAft>
                <a:defRPr lang="x-none"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defRPr lang="x-none"/>
              </a:pPr>
              <a:r>
                <a:rPr lang="en-US" altLang="zh-CN" sz="800" baseline="0" dirty="0">
                  <a:solidFill>
                    <a:schemeClr val="accent6"/>
                  </a:solidFill>
                  <a:latin typeface="+mn-lt"/>
                  <a:ea typeface="+mn-ea"/>
                </a:rPr>
                <a:t>Footnote</a:t>
              </a:r>
              <a:endParaRPr lang="zh-CN" altLang="en-US" sz="800" baseline="0" dirty="0">
                <a:solidFill>
                  <a:schemeClr val="accent6"/>
                </a:solidFill>
                <a:latin typeface="+mn-lt"/>
                <a:ea typeface="+mn-ea"/>
              </a:endParaRPr>
            </a:p>
          </p:txBody>
        </p:sp>
        <p:sp>
          <p:nvSpPr>
            <p:cNvPr id="12" name="5. Source"/>
            <p:cNvSpPr>
              <a:spLocks noChangeArrowheads="1"/>
            </p:cNvSpPr>
            <p:nvPr/>
          </p:nvSpPr>
          <p:spPr bwMode="gray">
            <a:xfrm>
              <a:off x="119063" y="6507558"/>
              <a:ext cx="6862762" cy="1238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b">
              <a:spAutoFit/>
            </a:bodyPr>
            <a:lstStyle/>
            <a:p>
              <a:pPr marL="609600" indent="-609600" defTabSz="895350">
                <a:tabLst>
                  <a:tab pos="612775" algn="l"/>
                </a:tabLst>
              </a:pPr>
              <a:r>
                <a:rPr lang="en-US" altLang="zh-CN" sz="800" baseline="0" dirty="0">
                  <a:solidFill>
                    <a:schemeClr val="accent6"/>
                  </a:solidFill>
                  <a:latin typeface="+mn-lt"/>
                  <a:ea typeface="+mn-ea"/>
                </a:rPr>
                <a:t>SOURCE: </a:t>
              </a:r>
              <a:endParaRPr lang="zh-CN" altLang="en-US" sz="800" baseline="0" dirty="0">
                <a:solidFill>
                  <a:schemeClr val="accent6"/>
                </a:solidFill>
                <a:latin typeface="+mn-lt"/>
                <a:ea typeface="+mn-ea"/>
              </a:endParaRPr>
            </a:p>
          </p:txBody>
        </p:sp>
      </p:grpSp>
      <p:sp>
        <p:nvSpPr>
          <p:cNvPr id="13" name="3. Unit of measure" hidden="1"/>
          <p:cNvSpPr txBox="1">
            <a:spLocks noChangeArrowheads="1"/>
          </p:cNvSpPr>
          <p:nvPr userDrawn="1"/>
        </p:nvSpPr>
        <p:spPr bwMode="gray">
          <a:xfrm>
            <a:off x="822960" y="990849"/>
            <a:ext cx="8618537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defTabSz="895350">
              <a:defRPr lang="x-none" sz="2400">
                <a:solidFill>
                  <a:schemeClr val="tx1"/>
                </a:solidFill>
                <a:latin typeface="Arial" charset="0"/>
              </a:defRPr>
            </a:lvl1pPr>
            <a:lvl2pPr marL="447675" defTabSz="895350">
              <a:defRPr lang="x-none" sz="2400">
                <a:solidFill>
                  <a:schemeClr val="tx1"/>
                </a:solidFill>
                <a:latin typeface="Arial" charset="0"/>
              </a:defRPr>
            </a:lvl2pPr>
            <a:lvl3pPr marL="895350" defTabSz="895350">
              <a:defRPr lang="x-none" sz="2400">
                <a:solidFill>
                  <a:schemeClr val="tx1"/>
                </a:solidFill>
                <a:latin typeface="Arial" charset="0"/>
              </a:defRPr>
            </a:lvl3pPr>
            <a:lvl4pPr marL="1344613" defTabSz="895350">
              <a:defRPr lang="x-none" sz="2400">
                <a:solidFill>
                  <a:schemeClr val="tx1"/>
                </a:solidFill>
                <a:latin typeface="Arial" charset="0"/>
              </a:defRPr>
            </a:lvl4pPr>
            <a:lvl5pPr marL="1792288" defTabSz="895350">
              <a:defRPr lang="x-none" sz="2400">
                <a:solidFill>
                  <a:schemeClr val="tx1"/>
                </a:solidFill>
                <a:latin typeface="Arial" charset="0"/>
              </a:defRPr>
            </a:lvl5pPr>
            <a:lvl6pPr marL="22494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6pPr>
            <a:lvl7pPr marL="27066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7pPr>
            <a:lvl8pPr marL="31638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8pPr>
            <a:lvl9pPr marL="36210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 lang="x-none"/>
            </a:pPr>
            <a:r>
              <a:rPr lang="x-none" sz="1600" baseline="0" dirty="0">
                <a:solidFill>
                  <a:schemeClr val="accent6"/>
                </a:solidFill>
                <a:latin typeface="+mn-lt"/>
                <a:ea typeface="+mn-ea"/>
              </a:rPr>
              <a:t>Unit of measure</a:t>
            </a:r>
          </a:p>
        </p:txBody>
      </p:sp>
    </p:spTree>
    <p:extLst>
      <p:ext uri="{BB962C8B-B14F-4D97-AF65-F5344CB8AC3E}">
        <p14:creationId xmlns:p14="http://schemas.microsoft.com/office/powerpoint/2010/main" val="11541811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6" r:id="rId1"/>
    <p:sldLayoutId id="2147483837" r:id="rId2"/>
    <p:sldLayoutId id="2147483838" r:id="rId3"/>
    <p:sldLayoutId id="2147483839" r:id="rId4"/>
    <p:sldLayoutId id="2147483840" r:id="rId5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3200" b="0" kern="1200" spc="-50" baseline="0">
          <a:solidFill>
            <a:schemeClr val="tx2"/>
          </a:solidFill>
          <a:latin typeface="Hiragino Sans GB W3" charset="-122"/>
          <a:ea typeface="Hiragino Sans GB W3" charset="-122"/>
          <a:cs typeface="Hiragino Sans GB W3" charset="-122"/>
        </a:defRPr>
      </a:lvl1pPr>
    </p:titleStyle>
    <p:bodyStyle>
      <a:lvl1pPr marL="91440" indent="-91440" algn="l" defTabSz="914400" rtl="0" eaLnBrk="1" latinLnBrk="0" hangingPunct="1">
        <a:lnSpc>
          <a:spcPts val="21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lang="en-US" sz="1400" b="0" i="0" kern="1200" baseline="0" dirty="0" smtClean="0">
          <a:solidFill>
            <a:schemeClr val="bg2"/>
          </a:solidFill>
          <a:latin typeface="Hiragino Sans GB W3" charset="-122"/>
          <a:ea typeface="Hiragino Sans GB W3" charset="-122"/>
          <a:cs typeface="Hiragino Sans GB W3" charset="-122"/>
        </a:defRPr>
      </a:lvl1pPr>
      <a:lvl2pPr marL="384048" indent="-182880" algn="l" defTabSz="914400" rtl="0" eaLnBrk="1" latinLnBrk="0" hangingPunct="1">
        <a:lnSpc>
          <a:spcPts val="21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lang="en-US" sz="1400" b="0" i="0" kern="1200" baseline="0" dirty="0" smtClean="0">
          <a:solidFill>
            <a:schemeClr val="bg2"/>
          </a:solidFill>
          <a:latin typeface="Hiragino Sans GB W3" charset="-122"/>
          <a:ea typeface="Hiragino Sans GB W3" charset="-122"/>
          <a:cs typeface="Hiragino Sans GB W3" charset="-122"/>
        </a:defRPr>
      </a:lvl2pPr>
      <a:lvl3pPr marL="566928" indent="-182880" algn="l" defTabSz="914400" rtl="0" eaLnBrk="1" latinLnBrk="0" hangingPunct="1">
        <a:lnSpc>
          <a:spcPts val="21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lang="en-US" sz="1400" b="0" i="0" kern="1200" baseline="0" dirty="0" smtClean="0">
          <a:solidFill>
            <a:schemeClr val="bg2"/>
          </a:solidFill>
          <a:latin typeface="Hiragino Sans GB W3" charset="-122"/>
          <a:ea typeface="Hiragino Sans GB W3" charset="-122"/>
          <a:cs typeface="Hiragino Sans GB W3" charset="-122"/>
        </a:defRPr>
      </a:lvl3pPr>
      <a:lvl4pPr marL="749808" indent="-182880" algn="l" defTabSz="914400" rtl="0" eaLnBrk="1" latinLnBrk="0" hangingPunct="1">
        <a:lnSpc>
          <a:spcPts val="21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lang="en-US" sz="1400" b="0" i="0" kern="1200" baseline="0" dirty="0" smtClean="0">
          <a:solidFill>
            <a:schemeClr val="bg2"/>
          </a:solidFill>
          <a:latin typeface="Hiragino Sans GB W3" charset="-122"/>
          <a:ea typeface="Hiragino Sans GB W3" charset="-122"/>
          <a:cs typeface="Hiragino Sans GB W3" charset="-122"/>
        </a:defRPr>
      </a:lvl4pPr>
      <a:lvl5pPr marL="932688" indent="-182880" algn="l" defTabSz="914400" rtl="0" eaLnBrk="1" latinLnBrk="0" hangingPunct="1">
        <a:lnSpc>
          <a:spcPts val="21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lang="en-US" sz="1400" b="0" i="0" kern="1200" baseline="0" dirty="0">
          <a:solidFill>
            <a:schemeClr val="bg2"/>
          </a:solidFill>
          <a:latin typeface="Hiragino Sans GB W3" charset="-122"/>
          <a:ea typeface="Hiragino Sans GB W3" charset="-122"/>
          <a:cs typeface="Hiragino Sans GB W3" charset="-122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>
          <p15:clr>
            <a:srgbClr val="F26B43"/>
          </p15:clr>
        </p15:guide>
        <p15:guide id="2" orient="horz" pos="144">
          <p15:clr>
            <a:srgbClr val="F26B43"/>
          </p15:clr>
        </p15:guide>
        <p15:guide id="3" orient="horz" pos="264">
          <p15:clr>
            <a:srgbClr val="F26B43"/>
          </p15:clr>
        </p15:guide>
        <p15:guide id="4" orient="horz" pos="552">
          <p15:clr>
            <a:srgbClr val="F26B43"/>
          </p15:clr>
        </p15:guide>
        <p15:guide id="5" orient="horz" pos="2160">
          <p15:clr>
            <a:srgbClr val="F26B43"/>
          </p15:clr>
        </p15:guide>
        <p15:guide id="6" orient="horz" pos="3960">
          <p15:clr>
            <a:srgbClr val="F26B43"/>
          </p15:clr>
        </p15:guide>
        <p15:guide id="7" orient="horz" pos="4200">
          <p15:clr>
            <a:srgbClr val="F26B43"/>
          </p15:clr>
        </p15:guide>
        <p15:guide id="8" pos="7416">
          <p15:clr>
            <a:srgbClr val="F26B43"/>
          </p15:clr>
        </p15:guide>
        <p15:guide id="9" pos="408">
          <p15:clr>
            <a:srgbClr val="F26B43"/>
          </p15:clr>
        </p15:guide>
        <p15:guide id="10" pos="456">
          <p15:clr>
            <a:srgbClr val="F26B43"/>
          </p15:clr>
        </p15:guide>
        <p15:guide id="11" orient="horz" pos="696">
          <p15:clr>
            <a:srgbClr val="F26B43"/>
          </p15:clr>
        </p15:guide>
        <p15:guide id="12" pos="3912">
          <p15:clr>
            <a:srgbClr val="F26B43"/>
          </p15:clr>
        </p15:guide>
        <p15:guide id="13" pos="376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diagramData" Target="../diagrams/data1.xml"/><Relationship Id="rId5" Type="http://schemas.openxmlformats.org/officeDocument/2006/relationships/diagramLayout" Target="../diagrams/layout1.xml"/><Relationship Id="rId6" Type="http://schemas.openxmlformats.org/officeDocument/2006/relationships/diagramQuickStyle" Target="../diagrams/quickStyle1.xml"/><Relationship Id="rId7" Type="http://schemas.openxmlformats.org/officeDocument/2006/relationships/diagramColors" Target="../diagrams/colors1.xml"/><Relationship Id="rId8" Type="http://schemas.microsoft.com/office/2007/relationships/diagramDrawing" Target="../diagrams/drawing1.xm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4" Type="http://schemas.openxmlformats.org/officeDocument/2006/relationships/image" Target="../media/image16.png"/><Relationship Id="rId5" Type="http://schemas.openxmlformats.org/officeDocument/2006/relationships/hyperlink" Target="http://wiki.intra.xiaojukeji.com/pages/viewpage.action?pageId=206267276" TargetMode="External"/><Relationship Id="rId6" Type="http://schemas.openxmlformats.org/officeDocument/2006/relationships/hyperlink" Target="http://wiki.intra.xiaojukeji.com/pages/viewpage.action?pageId=224733875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5.tiff"/><Relationship Id="rId6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4" Type="http://schemas.openxmlformats.org/officeDocument/2006/relationships/image" Target="../media/image21.em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2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5"/>
          </p:nvPr>
        </p:nvSpPr>
        <p:spPr>
          <a:xfrm>
            <a:off x="3229984" y="3450786"/>
            <a:ext cx="3053215" cy="473999"/>
          </a:xfrm>
        </p:spPr>
        <p:txBody>
          <a:bodyPr/>
          <a:lstStyle/>
          <a:p>
            <a:r>
              <a:rPr kumimoji="1" lang="en-US" altLang="zh-CN" dirty="0"/>
              <a:t>IBT</a:t>
            </a:r>
            <a:r>
              <a:rPr kumimoji="1" lang="zh-CN" altLang="en-US" dirty="0"/>
              <a:t>  石泉鸣</a:t>
            </a:r>
            <a:endParaRPr kumimoji="1" lang="en-US" altLang="zh-CN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6"/>
          </p:nvPr>
        </p:nvSpPr>
        <p:spPr>
          <a:xfrm>
            <a:off x="2083560" y="2234317"/>
            <a:ext cx="8264771" cy="763325"/>
          </a:xfrm>
        </p:spPr>
        <p:txBody>
          <a:bodyPr/>
          <a:lstStyle/>
          <a:p>
            <a:r>
              <a:rPr lang="zh-CN" altLang="en-US" dirty="0" smtClean="0"/>
              <a:t>国际化功能投放能力建设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8452955"/>
      </p:ext>
    </p:extLst>
  </p:cSld>
  <p:clrMapOvr>
    <a:masterClrMapping/>
  </p:clrMapOvr>
  <p:transition spd="med" advTm="5670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xmlns="" id="{C994BBB8-65F6-C14D-AE4C-B0B3AE5FF4D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xmlns="" id="{64B80A87-59B1-AF42-A041-894B1F52F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方案：从面向需求开发到面向功能开发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2714171" y="5399314"/>
            <a:ext cx="914400" cy="91440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>
            <a:normAutofit/>
          </a:bodyPr>
          <a:lstStyle/>
          <a:p>
            <a:pPr marL="0" marR="0" indent="0" algn="l" defTabSz="9144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400" b="0" i="0" u="none" strike="noStrike" cap="none" spc="0" normalizeH="0" baseline="0" dirty="0">
              <a:ln>
                <a:noFill/>
              </a:ln>
              <a:solidFill>
                <a:srgbClr val="535353"/>
              </a:solidFill>
              <a:effectLst/>
              <a:uFillTx/>
              <a:latin typeface="PingFang SC Regular"/>
              <a:ea typeface="PingFang SC Regular"/>
              <a:cs typeface="PingFang SC Regular"/>
              <a:sym typeface="PingFang SC Regular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650992" y="6858000"/>
            <a:ext cx="914400" cy="91440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>
            <a:normAutofit/>
          </a:bodyPr>
          <a:lstStyle/>
          <a:p>
            <a:pPr marL="0" marR="0" indent="0" algn="l" defTabSz="9144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400" b="0" i="0" u="none" strike="noStrike" cap="none" spc="0" normalizeH="0" baseline="0" dirty="0">
              <a:ln>
                <a:noFill/>
              </a:ln>
              <a:solidFill>
                <a:srgbClr val="535353"/>
              </a:solidFill>
              <a:effectLst/>
              <a:uFillTx/>
              <a:latin typeface="PingFang SC Regular"/>
              <a:ea typeface="PingFang SC Regular"/>
              <a:cs typeface="PingFang SC Regular"/>
              <a:sym typeface="PingFang SC Regular"/>
            </a:endParaRPr>
          </a:p>
        </p:txBody>
      </p:sp>
      <p:cxnSp>
        <p:nvCxnSpPr>
          <p:cNvPr id="10" name="直线连接符 9"/>
          <p:cNvCxnSpPr/>
          <p:nvPr/>
        </p:nvCxnSpPr>
        <p:spPr>
          <a:xfrm flipV="1">
            <a:off x="4681953" y="5437406"/>
            <a:ext cx="0" cy="1035375"/>
          </a:xfrm>
          <a:prstGeom prst="line">
            <a:avLst/>
          </a:prstGeom>
          <a:noFill/>
          <a:ln w="12700" cap="flat">
            <a:solidFill>
              <a:schemeClr val="tx2">
                <a:lumMod val="60000"/>
                <a:lumOff val="40000"/>
              </a:schemeClr>
            </a:solidFill>
            <a:prstDash val="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8" name="圆角矩形 7">
            <a:extLst>
              <a:ext uri="{FF2B5EF4-FFF2-40B4-BE49-F238E27FC236}">
                <a16:creationId xmlns:a16="http://schemas.microsoft.com/office/drawing/2014/main" xmlns="" id="{4513C2A6-888F-C14D-8FBE-FC49AA11A1E6}"/>
              </a:ext>
            </a:extLst>
          </p:cNvPr>
          <p:cNvSpPr/>
          <p:nvPr/>
        </p:nvSpPr>
        <p:spPr>
          <a:xfrm>
            <a:off x="787103" y="1472740"/>
            <a:ext cx="4732958" cy="1093091"/>
          </a:xfrm>
          <a:prstGeom prst="roundRect">
            <a:avLst>
              <a:gd name="adj" fmla="val 6887"/>
            </a:avLst>
          </a:prstGeom>
          <a:solidFill>
            <a:schemeClr val="bg1">
              <a:alpha val="40000"/>
            </a:schemeClr>
          </a:solidFill>
          <a:ln w="12700" cap="flat">
            <a:noFill/>
            <a:prstDash val="dash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228600" marR="0" indent="-228600" defTabSz="914400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Tx/>
              <a:buFont typeface="系统字体常规体"/>
              <a:buChar char="★"/>
              <a:tabLst/>
            </a:pPr>
            <a:r>
              <a:rPr lang="zh-CN" altLang="en-US" sz="1200" dirty="0">
                <a:solidFill>
                  <a:schemeClr val="bg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PingFang HK Regular"/>
                <a:sym typeface="PingFang HK Regular"/>
              </a:rPr>
              <a:t>我有一个需求是针对巴西的，那我就认为只有巴西会用到</a:t>
            </a:r>
            <a:endParaRPr lang="en-US" altLang="zh-CN" sz="1200" dirty="0">
              <a:solidFill>
                <a:schemeClr val="bg2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PingFang HK Regular"/>
              <a:sym typeface="PingFang HK Regular"/>
            </a:endParaRPr>
          </a:p>
          <a:p>
            <a:pPr marL="228600" marR="0" indent="-228600" defTabSz="914400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Tx/>
              <a:buFont typeface="系统字体常规体"/>
              <a:buChar char="★"/>
              <a:tabLst/>
            </a:pPr>
            <a:r>
              <a:rPr lang="zh-CN" altLang="en-US" sz="1200" dirty="0">
                <a:solidFill>
                  <a:schemeClr val="bg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PingFang HK Regular"/>
                <a:sym typeface="PingFang HK Regular"/>
              </a:rPr>
              <a:t>为了复用，我将这个需求开放的国家做成了一个灰度开关，支持按国家放量</a:t>
            </a:r>
            <a:endParaRPr lang="en-US" altLang="zh-CN" sz="1200" dirty="0">
              <a:solidFill>
                <a:schemeClr val="bg2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PingFang HK Regular"/>
              <a:sym typeface="PingFang HK Regular"/>
            </a:endParaRPr>
          </a:p>
        </p:txBody>
      </p:sp>
      <p:sp>
        <p:nvSpPr>
          <p:cNvPr id="9" name="圆角矩形 8">
            <a:extLst>
              <a:ext uri="{FF2B5EF4-FFF2-40B4-BE49-F238E27FC236}">
                <a16:creationId xmlns:a16="http://schemas.microsoft.com/office/drawing/2014/main" xmlns="" id="{1F74CF2E-D449-2149-B7BA-0A7EBF1D3DA6}"/>
              </a:ext>
            </a:extLst>
          </p:cNvPr>
          <p:cNvSpPr/>
          <p:nvPr/>
        </p:nvSpPr>
        <p:spPr>
          <a:xfrm>
            <a:off x="787103" y="1112826"/>
            <a:ext cx="720000" cy="340517"/>
          </a:xfrm>
          <a:prstGeom prst="roundRect">
            <a:avLst/>
          </a:prstGeom>
          <a:solidFill>
            <a:srgbClr val="F88719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b="1" dirty="0">
                <a:solidFill>
                  <a:schemeClr val="bg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PingFang HK Regular"/>
                <a:sym typeface="PingFang HK Regular"/>
              </a:rPr>
              <a:t>现状</a:t>
            </a:r>
            <a:endParaRPr kumimoji="0" lang="zh-CN" altLang="en-US" sz="1400" b="1" i="0" u="none" strike="noStrike" cap="none" spc="0" normalizeH="0" baseline="0" dirty="0">
              <a:ln>
                <a:noFill/>
              </a:ln>
              <a:solidFill>
                <a:schemeClr val="bg2"/>
              </a:solidFill>
              <a:effectLst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PingFang HK Regular"/>
              <a:sym typeface="PingFang HK Regular"/>
            </a:endParaRPr>
          </a:p>
        </p:txBody>
      </p:sp>
      <p:sp>
        <p:nvSpPr>
          <p:cNvPr id="12" name="圆角矩形 11">
            <a:extLst>
              <a:ext uri="{FF2B5EF4-FFF2-40B4-BE49-F238E27FC236}">
                <a16:creationId xmlns:a16="http://schemas.microsoft.com/office/drawing/2014/main" xmlns="" id="{02B98CE1-8510-114F-82E0-92A657F57746}"/>
              </a:ext>
            </a:extLst>
          </p:cNvPr>
          <p:cNvSpPr/>
          <p:nvPr/>
        </p:nvSpPr>
        <p:spPr>
          <a:xfrm>
            <a:off x="787102" y="4128929"/>
            <a:ext cx="1224578" cy="408620"/>
          </a:xfrm>
          <a:prstGeom prst="roundRect">
            <a:avLst/>
          </a:prstGeom>
          <a:solidFill>
            <a:srgbClr val="F88719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b="1" dirty="0">
                <a:solidFill>
                  <a:schemeClr val="bg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PingFang HK Regular"/>
                <a:sym typeface="PingFang HK Regular"/>
              </a:rPr>
              <a:t>抽象公式</a:t>
            </a:r>
            <a:endParaRPr kumimoji="0" lang="zh-CN" altLang="en-US" sz="1400" b="1" i="0" u="none" strike="noStrike" cap="none" spc="0" normalizeH="0" baseline="0" dirty="0">
              <a:ln>
                <a:noFill/>
              </a:ln>
              <a:solidFill>
                <a:schemeClr val="bg2"/>
              </a:solidFill>
              <a:effectLst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PingFang HK Regular"/>
              <a:sym typeface="PingFang HK Regular"/>
            </a:endParaRPr>
          </a:p>
        </p:txBody>
      </p:sp>
      <p:sp>
        <p:nvSpPr>
          <p:cNvPr id="13" name="圆角矩形 12">
            <a:extLst>
              <a:ext uri="{FF2B5EF4-FFF2-40B4-BE49-F238E27FC236}">
                <a16:creationId xmlns:a16="http://schemas.microsoft.com/office/drawing/2014/main" xmlns="" id="{0AD20B16-5E6D-FC4E-BD83-28ED5A8EA436}"/>
              </a:ext>
            </a:extLst>
          </p:cNvPr>
          <p:cNvSpPr/>
          <p:nvPr/>
        </p:nvSpPr>
        <p:spPr>
          <a:xfrm>
            <a:off x="787103" y="4503497"/>
            <a:ext cx="3076649" cy="650955"/>
          </a:xfrm>
          <a:prstGeom prst="roundRect">
            <a:avLst>
              <a:gd name="adj" fmla="val 6887"/>
            </a:avLst>
          </a:prstGeom>
          <a:solidFill>
            <a:schemeClr val="bg1">
              <a:alpha val="40000"/>
            </a:schemeClr>
          </a:solidFill>
          <a:ln w="12700" cap="flat">
            <a:noFill/>
            <a:prstDash val="dash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171450" marR="0" indent="-171450" defTabSz="914400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Tx/>
              <a:buFont typeface="系统字体常规体"/>
              <a:buChar char="★"/>
              <a:tabLst/>
            </a:pPr>
            <a:r>
              <a:rPr lang="zh-CN" altLang="en-US" sz="1200" dirty="0">
                <a:solidFill>
                  <a:schemeClr val="bg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PingFang HK Regular"/>
                <a:sym typeface="PingFang HK Regular"/>
              </a:rPr>
              <a:t>需求 </a:t>
            </a:r>
            <a:r>
              <a:rPr lang="en-US" altLang="zh-CN" sz="1200" dirty="0">
                <a:solidFill>
                  <a:schemeClr val="bg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PingFang HK Regular"/>
                <a:sym typeface="PingFang HK Regular"/>
              </a:rPr>
              <a:t>=</a:t>
            </a:r>
            <a:r>
              <a:rPr lang="zh-CN" altLang="en-US" sz="1200" dirty="0">
                <a:solidFill>
                  <a:schemeClr val="bg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PingFang HK Regular"/>
                <a:sym typeface="PingFang HK Regular"/>
              </a:rPr>
              <a:t> 能力 </a:t>
            </a:r>
            <a:r>
              <a:rPr lang="en-US" altLang="zh-CN" sz="1200" dirty="0">
                <a:solidFill>
                  <a:schemeClr val="bg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PingFang HK Regular"/>
                <a:sym typeface="PingFang HK Regular"/>
              </a:rPr>
              <a:t>+</a:t>
            </a:r>
            <a:r>
              <a:rPr lang="zh-CN" altLang="en-US" sz="1200" dirty="0">
                <a:solidFill>
                  <a:schemeClr val="bg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PingFang HK Regular"/>
                <a:sym typeface="PingFang HK Regular"/>
              </a:rPr>
              <a:t> </a:t>
            </a:r>
            <a:r>
              <a:rPr lang="en-US" altLang="zh-CN" sz="1200" dirty="0">
                <a:solidFill>
                  <a:schemeClr val="bg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PingFang HK Regular"/>
                <a:sym typeface="PingFang HK Regular"/>
              </a:rPr>
              <a:t>(</a:t>
            </a:r>
            <a:r>
              <a:rPr lang="zh-CN" altLang="en-US" sz="1200" b="1" dirty="0">
                <a:solidFill>
                  <a:schemeClr val="bg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PingFang HK Regular"/>
                <a:sym typeface="PingFang HK Regular"/>
              </a:rPr>
              <a:t>业务数据 </a:t>
            </a:r>
            <a:r>
              <a:rPr lang="en-US" altLang="zh-CN" sz="1200" dirty="0">
                <a:solidFill>
                  <a:schemeClr val="bg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PingFang HK Regular"/>
                <a:sym typeface="PingFang HK Regular"/>
              </a:rPr>
              <a:t>+</a:t>
            </a:r>
            <a:r>
              <a:rPr lang="zh-CN" altLang="en-US" sz="1200" dirty="0">
                <a:solidFill>
                  <a:schemeClr val="bg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PingFang HK Regular"/>
                <a:sym typeface="PingFang HK Regular"/>
              </a:rPr>
              <a:t> </a:t>
            </a:r>
            <a:r>
              <a:rPr lang="zh-CN" altLang="en-US" sz="1200" b="1" dirty="0">
                <a:solidFill>
                  <a:srgbClr val="FF7C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PingFang HK Regular"/>
                <a:sym typeface="PingFang HK Regular"/>
              </a:rPr>
              <a:t>生效范围</a:t>
            </a:r>
            <a:r>
              <a:rPr lang="en-US" altLang="zh-CN" sz="1200" dirty="0">
                <a:solidFill>
                  <a:schemeClr val="bg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PingFang HK Regular"/>
                <a:sym typeface="PingFang HK Regular"/>
              </a:rPr>
              <a:t>)</a:t>
            </a:r>
          </a:p>
        </p:txBody>
      </p:sp>
      <p:sp>
        <p:nvSpPr>
          <p:cNvPr id="14" name="圆角矩形 13">
            <a:extLst>
              <a:ext uri="{FF2B5EF4-FFF2-40B4-BE49-F238E27FC236}">
                <a16:creationId xmlns:a16="http://schemas.microsoft.com/office/drawing/2014/main" xmlns="" id="{B4392D9A-4109-9B49-9F1D-3D5059E9A79D}"/>
              </a:ext>
            </a:extLst>
          </p:cNvPr>
          <p:cNvSpPr/>
          <p:nvPr/>
        </p:nvSpPr>
        <p:spPr>
          <a:xfrm>
            <a:off x="787102" y="5303791"/>
            <a:ext cx="1224578" cy="408620"/>
          </a:xfrm>
          <a:prstGeom prst="roundRect">
            <a:avLst/>
          </a:prstGeom>
          <a:solidFill>
            <a:srgbClr val="F88719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b="1" dirty="0">
                <a:solidFill>
                  <a:schemeClr val="bg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PingFang HK Regular"/>
                <a:sym typeface="PingFang HK Regular"/>
              </a:rPr>
              <a:t>抽象标准</a:t>
            </a:r>
            <a:endParaRPr kumimoji="0" lang="zh-CN" altLang="en-US" sz="1400" b="1" i="0" u="none" strike="noStrike" cap="none" spc="0" normalizeH="0" baseline="0" dirty="0">
              <a:ln>
                <a:noFill/>
              </a:ln>
              <a:solidFill>
                <a:schemeClr val="bg2"/>
              </a:solidFill>
              <a:effectLst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PingFang HK Regular"/>
              <a:sym typeface="PingFang HK Regular"/>
            </a:endParaRPr>
          </a:p>
        </p:txBody>
      </p:sp>
      <p:sp>
        <p:nvSpPr>
          <p:cNvPr id="15" name="圆角矩形 14">
            <a:extLst>
              <a:ext uri="{FF2B5EF4-FFF2-40B4-BE49-F238E27FC236}">
                <a16:creationId xmlns:a16="http://schemas.microsoft.com/office/drawing/2014/main" xmlns="" id="{03C61113-851A-4F4A-ACA1-0F690B3B4C17}"/>
              </a:ext>
            </a:extLst>
          </p:cNvPr>
          <p:cNvSpPr/>
          <p:nvPr/>
        </p:nvSpPr>
        <p:spPr>
          <a:xfrm>
            <a:off x="787103" y="5678358"/>
            <a:ext cx="4372793" cy="650955"/>
          </a:xfrm>
          <a:prstGeom prst="roundRect">
            <a:avLst>
              <a:gd name="adj" fmla="val 6887"/>
            </a:avLst>
          </a:prstGeom>
          <a:solidFill>
            <a:schemeClr val="bg1">
              <a:alpha val="40000"/>
            </a:schemeClr>
          </a:solidFill>
          <a:ln w="12700" cap="flat">
            <a:noFill/>
            <a:prstDash val="dash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228600" indent="-228600">
              <a:lnSpc>
                <a:spcPct val="150000"/>
              </a:lnSpc>
              <a:buClr>
                <a:srgbClr val="FF0000"/>
              </a:buClr>
              <a:buFont typeface="系统字体常规体"/>
              <a:buChar char="★"/>
            </a:pPr>
            <a:r>
              <a:rPr lang="zh-CN" altLang="en-US" sz="1200" dirty="0">
                <a:solidFill>
                  <a:schemeClr val="bg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PingFang HK Regular"/>
                <a:sym typeface="PingFang HK Regular"/>
              </a:rPr>
              <a:t>按需求抽象“</a:t>
            </a:r>
            <a:r>
              <a:rPr lang="zh-CN" altLang="en-US" sz="1200" b="1" dirty="0">
                <a:solidFill>
                  <a:schemeClr val="bg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PingFang HK Regular"/>
                <a:sym typeface="PingFang HK Regular"/>
              </a:rPr>
              <a:t>能力</a:t>
            </a:r>
            <a:r>
              <a:rPr lang="zh-CN" altLang="en-US" sz="1200" dirty="0">
                <a:solidFill>
                  <a:schemeClr val="bg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PingFang HK Regular"/>
                <a:sym typeface="PingFang HK Regular"/>
              </a:rPr>
              <a:t>”，不考虑多个“</a:t>
            </a:r>
            <a:r>
              <a:rPr lang="zh-CN" altLang="en-US" sz="1200" b="1" dirty="0">
                <a:solidFill>
                  <a:schemeClr val="bg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PingFang HK Regular"/>
                <a:sym typeface="PingFang HK Regular"/>
              </a:rPr>
              <a:t>需求”</a:t>
            </a:r>
            <a:r>
              <a:rPr lang="zh-CN" altLang="en-US" sz="1200" dirty="0">
                <a:solidFill>
                  <a:schemeClr val="bg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PingFang HK Regular"/>
                <a:sym typeface="PingFang HK Regular"/>
              </a:rPr>
              <a:t>之间的关联性</a:t>
            </a:r>
            <a:endParaRPr lang="en-US" altLang="zh-CN" sz="1200" dirty="0">
              <a:solidFill>
                <a:schemeClr val="bg2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PingFang HK Regular"/>
              <a:sym typeface="PingFang HK Regular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xmlns="" id="{92E16845-6A16-1B41-A028-91C91A987B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6200" y="3645024"/>
            <a:ext cx="3600000" cy="2530656"/>
          </a:xfrm>
          <a:prstGeom prst="rect">
            <a:avLst/>
          </a:prstGeom>
          <a:ln>
            <a:solidFill>
              <a:srgbClr val="FF0000">
                <a:alpha val="40000"/>
              </a:srgbClr>
            </a:solidFill>
            <a:prstDash val="dash"/>
          </a:ln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xmlns="" id="{9E27196D-2355-2E43-A4A3-7970B1FC94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6200" y="1112826"/>
            <a:ext cx="3600000" cy="974867"/>
          </a:xfrm>
          <a:prstGeom prst="rect">
            <a:avLst/>
          </a:prstGeom>
          <a:ln>
            <a:solidFill>
              <a:srgbClr val="FF0000">
                <a:alpha val="40000"/>
              </a:srgbClr>
            </a:solidFill>
            <a:prstDash val="dash"/>
          </a:ln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xmlns="" id="{25D73B23-7BBF-A343-AF3A-423F3D48C2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96200" y="2148607"/>
            <a:ext cx="3600000" cy="1435621"/>
          </a:xfrm>
          <a:prstGeom prst="rect">
            <a:avLst/>
          </a:prstGeom>
          <a:ln>
            <a:solidFill>
              <a:srgbClr val="FF0000">
                <a:alpha val="40000"/>
              </a:srgbClr>
            </a:solidFill>
            <a:prstDash val="dash"/>
          </a:ln>
        </p:spPr>
      </p:pic>
      <p:sp>
        <p:nvSpPr>
          <p:cNvPr id="19" name="圆角矩形 18">
            <a:extLst>
              <a:ext uri="{FF2B5EF4-FFF2-40B4-BE49-F238E27FC236}">
                <a16:creationId xmlns:a16="http://schemas.microsoft.com/office/drawing/2014/main" xmlns="" id="{D9BF317A-E1DF-B84D-8AB6-09F440309017}"/>
              </a:ext>
            </a:extLst>
          </p:cNvPr>
          <p:cNvSpPr/>
          <p:nvPr/>
        </p:nvSpPr>
        <p:spPr>
          <a:xfrm>
            <a:off x="6528048" y="1348231"/>
            <a:ext cx="1080120" cy="504056"/>
          </a:xfrm>
          <a:prstGeom prst="roundRect">
            <a:avLst>
              <a:gd name="adj" fmla="val 6887"/>
            </a:avLst>
          </a:prstGeom>
          <a:solidFill>
            <a:schemeClr val="bg1">
              <a:alpha val="40000"/>
            </a:schemeClr>
          </a:solidFill>
          <a:ln w="12700" cap="flat">
            <a:noFill/>
            <a:prstDash val="dash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R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SzTx/>
              <a:tabLst/>
            </a:pPr>
            <a:r>
              <a:rPr lang="zh-CN" altLang="en-US" sz="1200" b="1" dirty="0">
                <a:solidFill>
                  <a:schemeClr val="bg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PingFang HK Regular"/>
                <a:sym typeface="PingFang HK Regular"/>
              </a:rPr>
              <a:t>生效范围</a:t>
            </a:r>
            <a:endParaRPr lang="en-US" altLang="zh-CN" sz="1200" b="1" dirty="0">
              <a:solidFill>
                <a:schemeClr val="bg2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PingFang HK Regular"/>
              <a:sym typeface="PingFang HK Regular"/>
            </a:endParaRPr>
          </a:p>
          <a:p>
            <a:pPr marR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SzTx/>
              <a:tabLst/>
            </a:pPr>
            <a:r>
              <a:rPr lang="zh-CN" altLang="en-US" sz="1200" dirty="0">
                <a:solidFill>
                  <a:srgbClr val="FF7C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PingFang HK Regular"/>
                <a:sym typeface="PingFang HK Regular"/>
              </a:rPr>
              <a:t>区域和品类</a:t>
            </a:r>
            <a:endParaRPr lang="en-US" altLang="zh-CN" sz="1200" dirty="0">
              <a:solidFill>
                <a:srgbClr val="FF7C4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PingFang HK Regular"/>
              <a:sym typeface="PingFang HK Regular"/>
            </a:endParaRPr>
          </a:p>
        </p:txBody>
      </p:sp>
      <p:sp>
        <p:nvSpPr>
          <p:cNvPr id="20" name="圆角矩形 19">
            <a:extLst>
              <a:ext uri="{FF2B5EF4-FFF2-40B4-BE49-F238E27FC236}">
                <a16:creationId xmlns:a16="http://schemas.microsoft.com/office/drawing/2014/main" xmlns="" id="{7F0609E1-FD0F-3A45-8A86-F05196B3DFE8}"/>
              </a:ext>
            </a:extLst>
          </p:cNvPr>
          <p:cNvSpPr/>
          <p:nvPr/>
        </p:nvSpPr>
        <p:spPr>
          <a:xfrm>
            <a:off x="6528048" y="2565832"/>
            <a:ext cx="1080120" cy="504056"/>
          </a:xfrm>
          <a:prstGeom prst="roundRect">
            <a:avLst>
              <a:gd name="adj" fmla="val 6887"/>
            </a:avLst>
          </a:prstGeom>
          <a:solidFill>
            <a:schemeClr val="bg1">
              <a:alpha val="40000"/>
            </a:schemeClr>
          </a:solidFill>
          <a:ln w="12700" cap="flat">
            <a:noFill/>
            <a:prstDash val="dash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R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SzTx/>
              <a:tabLst/>
            </a:pPr>
            <a:r>
              <a:rPr lang="zh-CN" altLang="en-US" sz="1200" b="1" dirty="0">
                <a:solidFill>
                  <a:schemeClr val="bg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PingFang HK Regular"/>
                <a:sym typeface="PingFang HK Regular"/>
              </a:rPr>
              <a:t>生效范围</a:t>
            </a:r>
            <a:endParaRPr lang="en-US" altLang="zh-CN" sz="1200" b="1" dirty="0">
              <a:solidFill>
                <a:schemeClr val="bg2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PingFang HK Regular"/>
              <a:sym typeface="PingFang HK Regular"/>
            </a:endParaRPr>
          </a:p>
          <a:p>
            <a:pPr marR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SzTx/>
              <a:tabLst/>
            </a:pPr>
            <a:r>
              <a:rPr lang="zh-CN" altLang="en-US" sz="1200" dirty="0">
                <a:solidFill>
                  <a:srgbClr val="FF7C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PingFang HK Regular"/>
                <a:sym typeface="PingFang HK Regular"/>
              </a:rPr>
              <a:t>精细放量规则</a:t>
            </a:r>
            <a:endParaRPr lang="en-US" altLang="zh-CN" sz="1200" dirty="0">
              <a:solidFill>
                <a:srgbClr val="FF7C4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PingFang HK Regular"/>
              <a:sym typeface="PingFang HK Regular"/>
            </a:endParaRPr>
          </a:p>
        </p:txBody>
      </p:sp>
      <p:sp>
        <p:nvSpPr>
          <p:cNvPr id="21" name="圆角矩形 20">
            <a:extLst>
              <a:ext uri="{FF2B5EF4-FFF2-40B4-BE49-F238E27FC236}">
                <a16:creationId xmlns:a16="http://schemas.microsoft.com/office/drawing/2014/main" xmlns="" id="{C898C6A7-264D-B94C-90D2-BAABEC372183}"/>
              </a:ext>
            </a:extLst>
          </p:cNvPr>
          <p:cNvSpPr/>
          <p:nvPr/>
        </p:nvSpPr>
        <p:spPr>
          <a:xfrm>
            <a:off x="6521865" y="4658324"/>
            <a:ext cx="1080120" cy="504056"/>
          </a:xfrm>
          <a:prstGeom prst="roundRect">
            <a:avLst>
              <a:gd name="adj" fmla="val 6887"/>
            </a:avLst>
          </a:prstGeom>
          <a:solidFill>
            <a:schemeClr val="bg1">
              <a:alpha val="40000"/>
            </a:schemeClr>
          </a:solidFill>
          <a:ln w="12700" cap="flat">
            <a:noFill/>
            <a:prstDash val="dash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R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SzTx/>
              <a:tabLst/>
            </a:pPr>
            <a:r>
              <a:rPr lang="zh-CN" altLang="en-US" sz="1200" b="1" dirty="0">
                <a:solidFill>
                  <a:schemeClr val="bg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PingFang HK Regular"/>
                <a:sym typeface="PingFang HK Regular"/>
              </a:rPr>
              <a:t>业务数据</a:t>
            </a:r>
            <a:endParaRPr lang="en-US" altLang="zh-CN" sz="1200" b="1" dirty="0">
              <a:solidFill>
                <a:schemeClr val="bg2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PingFang HK Regular"/>
              <a:sym typeface="PingFang HK Regular"/>
            </a:endParaRPr>
          </a:p>
        </p:txBody>
      </p:sp>
      <p:sp>
        <p:nvSpPr>
          <p:cNvPr id="22" name="圆角矩形 21">
            <a:extLst>
              <a:ext uri="{FF2B5EF4-FFF2-40B4-BE49-F238E27FC236}">
                <a16:creationId xmlns:a16="http://schemas.microsoft.com/office/drawing/2014/main" xmlns="" id="{2E2A080D-A482-2A4D-BC3B-C851D545F0A0}"/>
              </a:ext>
            </a:extLst>
          </p:cNvPr>
          <p:cNvSpPr/>
          <p:nvPr/>
        </p:nvSpPr>
        <p:spPr>
          <a:xfrm>
            <a:off x="787102" y="2701144"/>
            <a:ext cx="720000" cy="340517"/>
          </a:xfrm>
          <a:prstGeom prst="roundRect">
            <a:avLst/>
          </a:prstGeom>
          <a:solidFill>
            <a:srgbClr val="F88719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400" b="1" i="0" u="none" strike="noStrike" cap="none" spc="0" normalizeH="0" baseline="0" dirty="0">
                <a:ln>
                  <a:noFill/>
                </a:ln>
                <a:solidFill>
                  <a:schemeClr val="bg2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PingFang HK Regular"/>
                <a:sym typeface="PingFang HK Regular"/>
              </a:rPr>
              <a:t>问题</a:t>
            </a:r>
          </a:p>
        </p:txBody>
      </p:sp>
      <p:sp>
        <p:nvSpPr>
          <p:cNvPr id="23" name="圆角矩形 22">
            <a:extLst>
              <a:ext uri="{FF2B5EF4-FFF2-40B4-BE49-F238E27FC236}">
                <a16:creationId xmlns:a16="http://schemas.microsoft.com/office/drawing/2014/main" xmlns="" id="{65A7EE40-FF03-EE47-A9FE-02D11F25A701}"/>
              </a:ext>
            </a:extLst>
          </p:cNvPr>
          <p:cNvSpPr/>
          <p:nvPr/>
        </p:nvSpPr>
        <p:spPr>
          <a:xfrm>
            <a:off x="787101" y="3055851"/>
            <a:ext cx="4732958" cy="923739"/>
          </a:xfrm>
          <a:prstGeom prst="roundRect">
            <a:avLst>
              <a:gd name="adj" fmla="val 6887"/>
            </a:avLst>
          </a:prstGeom>
          <a:solidFill>
            <a:schemeClr val="bg1">
              <a:alpha val="40000"/>
            </a:schemeClr>
          </a:solidFill>
          <a:ln w="12700" cap="flat">
            <a:noFill/>
            <a:prstDash val="dash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228600" marR="0" indent="-228600" defTabSz="914400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Tx/>
              <a:buFont typeface="系统字体常规体"/>
              <a:buChar char="★"/>
              <a:tabLst/>
            </a:pPr>
            <a:r>
              <a:rPr lang="zh-CN" altLang="en-US" sz="1200" dirty="0">
                <a:solidFill>
                  <a:schemeClr val="bg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PingFang HK Regular"/>
                <a:sym typeface="PingFang HK Regular"/>
              </a:rPr>
              <a:t>需求</a:t>
            </a:r>
            <a:r>
              <a:rPr lang="zh-CN" altLang="en-US" sz="12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PingFang HK Regular"/>
                <a:sym typeface="PingFang HK Regular"/>
              </a:rPr>
              <a:t>抽象度不足</a:t>
            </a:r>
            <a:r>
              <a:rPr lang="zh-CN" altLang="en-US" sz="1200" dirty="0">
                <a:solidFill>
                  <a:schemeClr val="bg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PingFang HK Regular"/>
                <a:sym typeface="PingFang HK Regular"/>
              </a:rPr>
              <a:t>，不能满足一次上线，全球可用的标准</a:t>
            </a:r>
            <a:endParaRPr lang="en-US" altLang="zh-CN" sz="1200" dirty="0">
              <a:solidFill>
                <a:schemeClr val="bg2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PingFang HK Regular"/>
              <a:sym typeface="PingFang HK Regular"/>
            </a:endParaRPr>
          </a:p>
          <a:p>
            <a:pPr marL="228600" marR="0" indent="-228600" defTabSz="914400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Tx/>
              <a:buFont typeface="系统字体常规体"/>
              <a:buChar char="★"/>
              <a:tabLst/>
            </a:pPr>
            <a:r>
              <a:rPr lang="zh-CN" altLang="en-US" sz="1200" dirty="0">
                <a:solidFill>
                  <a:schemeClr val="bg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PingFang HK Regular"/>
                <a:sym typeface="PingFang HK Regular"/>
              </a:rPr>
              <a:t>复用</a:t>
            </a:r>
            <a:r>
              <a:rPr lang="zh-CN" altLang="en-US" sz="12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PingFang HK Regular"/>
                <a:sym typeface="PingFang HK Regular"/>
              </a:rPr>
              <a:t>粒度不全</a:t>
            </a:r>
            <a:r>
              <a:rPr lang="zh-CN" altLang="en-US" sz="1200" dirty="0">
                <a:solidFill>
                  <a:schemeClr val="bg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PingFang HK Regular"/>
                <a:sym typeface="PingFang HK Regular"/>
              </a:rPr>
              <a:t>，无法应对复杂多变的放量维度</a:t>
            </a:r>
            <a:endParaRPr lang="en-US" altLang="zh-CN" sz="1200" dirty="0">
              <a:solidFill>
                <a:schemeClr val="bg2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PingFang HK Regular"/>
              <a:sym typeface="PingFang HK Regular"/>
            </a:endParaRPr>
          </a:p>
        </p:txBody>
      </p:sp>
    </p:spTree>
    <p:extLst>
      <p:ext uri="{BB962C8B-B14F-4D97-AF65-F5344CB8AC3E}">
        <p14:creationId xmlns:p14="http://schemas.microsoft.com/office/powerpoint/2010/main" val="68734468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xmlns="" id="{C994BBB8-65F6-C14D-AE4C-B0B3AE5FF4D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xmlns="" id="{64B80A87-59B1-AF42-A041-894B1F52F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方案：从面向需求开发到面向功能开发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2714171" y="5399314"/>
            <a:ext cx="914400" cy="91440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>
            <a:normAutofit/>
          </a:bodyPr>
          <a:lstStyle/>
          <a:p>
            <a:pPr marL="0" marR="0" indent="0" algn="l" defTabSz="9144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400" b="0" i="0" u="none" strike="noStrike" cap="none" spc="0" normalizeH="0" baseline="0" dirty="0">
              <a:ln>
                <a:noFill/>
              </a:ln>
              <a:solidFill>
                <a:srgbClr val="535353"/>
              </a:solidFill>
              <a:effectLst/>
              <a:uFillTx/>
              <a:latin typeface="PingFang SC Regular"/>
              <a:ea typeface="PingFang SC Regular"/>
              <a:cs typeface="PingFang SC Regular"/>
              <a:sym typeface="PingFang SC Regular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650992" y="6858000"/>
            <a:ext cx="914400" cy="91440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>
            <a:normAutofit/>
          </a:bodyPr>
          <a:lstStyle/>
          <a:p>
            <a:pPr marL="0" marR="0" indent="0" algn="l" defTabSz="9144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400" b="0" i="0" u="none" strike="noStrike" cap="none" spc="0" normalizeH="0" baseline="0" dirty="0">
              <a:ln>
                <a:noFill/>
              </a:ln>
              <a:solidFill>
                <a:srgbClr val="535353"/>
              </a:solidFill>
              <a:effectLst/>
              <a:uFillTx/>
              <a:latin typeface="PingFang SC Regular"/>
              <a:ea typeface="PingFang SC Regular"/>
              <a:cs typeface="PingFang SC Regular"/>
              <a:sym typeface="PingFang SC Regular"/>
            </a:endParaRPr>
          </a:p>
        </p:txBody>
      </p:sp>
      <p:cxnSp>
        <p:nvCxnSpPr>
          <p:cNvPr id="10" name="直线连接符 9"/>
          <p:cNvCxnSpPr/>
          <p:nvPr/>
        </p:nvCxnSpPr>
        <p:spPr>
          <a:xfrm flipV="1">
            <a:off x="4681953" y="5437406"/>
            <a:ext cx="0" cy="1035375"/>
          </a:xfrm>
          <a:prstGeom prst="line">
            <a:avLst/>
          </a:prstGeom>
          <a:noFill/>
          <a:ln w="12700" cap="flat">
            <a:solidFill>
              <a:schemeClr val="tx2">
                <a:lumMod val="60000"/>
                <a:lumOff val="40000"/>
              </a:schemeClr>
            </a:solidFill>
            <a:prstDash val="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8" name="图片 7">
            <a:extLst>
              <a:ext uri="{FF2B5EF4-FFF2-40B4-BE49-F238E27FC236}">
                <a16:creationId xmlns:a16="http://schemas.microsoft.com/office/drawing/2014/main" xmlns="" id="{DD2F90D8-CCC2-CC43-A69F-50928095B1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7528" y="1268760"/>
            <a:ext cx="9048750" cy="2565400"/>
          </a:xfrm>
          <a:prstGeom prst="rect">
            <a:avLst/>
          </a:prstGeom>
        </p:spPr>
      </p:pic>
      <p:sp>
        <p:nvSpPr>
          <p:cNvPr id="9" name="圆角矩形 8">
            <a:extLst>
              <a:ext uri="{FF2B5EF4-FFF2-40B4-BE49-F238E27FC236}">
                <a16:creationId xmlns:a16="http://schemas.microsoft.com/office/drawing/2014/main" xmlns="" id="{1DB8905A-2187-F349-9511-453CC9391650}"/>
              </a:ext>
            </a:extLst>
          </p:cNvPr>
          <p:cNvSpPr/>
          <p:nvPr/>
        </p:nvSpPr>
        <p:spPr>
          <a:xfrm>
            <a:off x="839786" y="2299432"/>
            <a:ext cx="815661" cy="504056"/>
          </a:xfrm>
          <a:prstGeom prst="roundRect">
            <a:avLst>
              <a:gd name="adj" fmla="val 6887"/>
            </a:avLst>
          </a:prstGeom>
          <a:solidFill>
            <a:schemeClr val="bg1">
              <a:alpha val="40000"/>
            </a:schemeClr>
          </a:solidFill>
          <a:ln w="12700" cap="flat">
            <a:noFill/>
            <a:prstDash val="dash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R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SzTx/>
              <a:tabLst/>
            </a:pPr>
            <a:r>
              <a:rPr lang="zh-CN" altLang="en-US" sz="1200" b="1" dirty="0">
                <a:solidFill>
                  <a:schemeClr val="bg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PingFang HK Regular"/>
                <a:sym typeface="PingFang HK Regular"/>
              </a:rPr>
              <a:t>原始需求</a:t>
            </a:r>
            <a:endParaRPr lang="en-US" altLang="zh-CN" sz="1200" b="1" dirty="0">
              <a:solidFill>
                <a:schemeClr val="bg2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PingFang HK Regular"/>
              <a:sym typeface="PingFang HK Regular"/>
            </a:endParaRPr>
          </a:p>
        </p:txBody>
      </p:sp>
      <p:sp>
        <p:nvSpPr>
          <p:cNvPr id="11" name="圆角矩形 10">
            <a:extLst>
              <a:ext uri="{FF2B5EF4-FFF2-40B4-BE49-F238E27FC236}">
                <a16:creationId xmlns:a16="http://schemas.microsoft.com/office/drawing/2014/main" xmlns="" id="{D8357C4A-100C-4A4F-8D3A-6110EEA74D53}"/>
              </a:ext>
            </a:extLst>
          </p:cNvPr>
          <p:cNvSpPr/>
          <p:nvPr/>
        </p:nvSpPr>
        <p:spPr>
          <a:xfrm>
            <a:off x="676876" y="4284850"/>
            <a:ext cx="815661" cy="504056"/>
          </a:xfrm>
          <a:prstGeom prst="roundRect">
            <a:avLst>
              <a:gd name="adj" fmla="val 6887"/>
            </a:avLst>
          </a:prstGeom>
          <a:solidFill>
            <a:schemeClr val="bg1">
              <a:alpha val="40000"/>
            </a:schemeClr>
          </a:solidFill>
          <a:ln w="12700" cap="flat">
            <a:noFill/>
            <a:prstDash val="dash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R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SzTx/>
              <a:tabLst/>
            </a:pPr>
            <a:r>
              <a:rPr lang="zh-CN" altLang="en-US" sz="1200" b="1" dirty="0">
                <a:solidFill>
                  <a:schemeClr val="bg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PingFang HK Regular"/>
                <a:sym typeface="PingFang HK Regular"/>
              </a:rPr>
              <a:t>需求抽象</a:t>
            </a:r>
            <a:endParaRPr lang="en-US" altLang="zh-CN" sz="1200" b="1" dirty="0">
              <a:solidFill>
                <a:schemeClr val="bg2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PingFang HK Regular"/>
              <a:sym typeface="PingFang HK Regular"/>
            </a:endParaRPr>
          </a:p>
        </p:txBody>
      </p:sp>
      <p:grpSp>
        <p:nvGrpSpPr>
          <p:cNvPr id="12" name="组合 43">
            <a:extLst>
              <a:ext uri="{FF2B5EF4-FFF2-40B4-BE49-F238E27FC236}">
                <a16:creationId xmlns:a16="http://schemas.microsoft.com/office/drawing/2014/main" xmlns="" id="{93D40FEE-2AF6-4946-8541-3B06FB50C3CF}"/>
              </a:ext>
            </a:extLst>
          </p:cNvPr>
          <p:cNvGrpSpPr>
            <a:grpSpLocks noChangeAspect="1"/>
          </p:cNvGrpSpPr>
          <p:nvPr/>
        </p:nvGrpSpPr>
        <p:grpSpPr>
          <a:xfrm>
            <a:off x="1914279" y="4005064"/>
            <a:ext cx="7200000" cy="2438148"/>
            <a:chOff x="1914279" y="4005064"/>
            <a:chExt cx="7696482" cy="2606272"/>
          </a:xfrm>
        </p:grpSpPr>
        <p:sp>
          <p:nvSpPr>
            <p:cNvPr id="13" name="任意形状 12">
              <a:extLst>
                <a:ext uri="{FF2B5EF4-FFF2-40B4-BE49-F238E27FC236}">
                  <a16:creationId xmlns:a16="http://schemas.microsoft.com/office/drawing/2014/main" xmlns="" id="{8CD14075-80BF-AF42-B5A9-5913F0BF4DEB}"/>
                </a:ext>
              </a:extLst>
            </p:cNvPr>
            <p:cNvSpPr/>
            <p:nvPr/>
          </p:nvSpPr>
          <p:spPr>
            <a:xfrm>
              <a:off x="2351584" y="4005064"/>
              <a:ext cx="1137139" cy="1136971"/>
            </a:xfrm>
            <a:custGeom>
              <a:avLst/>
              <a:gdLst>
                <a:gd name="connsiteX0" fmla="*/ 0 w 1136971"/>
                <a:gd name="connsiteY0" fmla="*/ 568486 h 1136971"/>
                <a:gd name="connsiteX1" fmla="*/ 568486 w 1136971"/>
                <a:gd name="connsiteY1" fmla="*/ 0 h 1136971"/>
                <a:gd name="connsiteX2" fmla="*/ 1136972 w 1136971"/>
                <a:gd name="connsiteY2" fmla="*/ 568486 h 1136971"/>
                <a:gd name="connsiteX3" fmla="*/ 568486 w 1136971"/>
                <a:gd name="connsiteY3" fmla="*/ 1136972 h 1136971"/>
                <a:gd name="connsiteX4" fmla="*/ 0 w 1136971"/>
                <a:gd name="connsiteY4" fmla="*/ 568486 h 1136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6971" h="1136971">
                  <a:moveTo>
                    <a:pt x="0" y="568486"/>
                  </a:moveTo>
                  <a:cubicBezTo>
                    <a:pt x="0" y="254520"/>
                    <a:pt x="254520" y="0"/>
                    <a:pt x="568486" y="0"/>
                  </a:cubicBezTo>
                  <a:cubicBezTo>
                    <a:pt x="882452" y="0"/>
                    <a:pt x="1136972" y="254520"/>
                    <a:pt x="1136972" y="568486"/>
                  </a:cubicBezTo>
                  <a:cubicBezTo>
                    <a:pt x="1136972" y="882452"/>
                    <a:pt x="882452" y="1136972"/>
                    <a:pt x="568486" y="1136972"/>
                  </a:cubicBezTo>
                  <a:cubicBezTo>
                    <a:pt x="254520" y="1136972"/>
                    <a:pt x="0" y="882452"/>
                    <a:pt x="0" y="568486"/>
                  </a:cubicBezTo>
                  <a:close/>
                </a:path>
              </a:pathLst>
            </a:custGeom>
            <a:solidFill>
              <a:srgbClr val="C00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81746" tIns="181746" rIns="181746" bIns="181746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altLang="en-US" sz="1200" kern="1200" dirty="0">
                  <a:latin typeface="+mj-ea"/>
                  <a:ea typeface="+mj-ea"/>
                </a:rPr>
                <a:t>生效范围</a:t>
              </a:r>
            </a:p>
          </p:txBody>
        </p:sp>
        <p:sp>
          <p:nvSpPr>
            <p:cNvPr id="14" name="任意形状 13">
              <a:extLst>
                <a:ext uri="{FF2B5EF4-FFF2-40B4-BE49-F238E27FC236}">
                  <a16:creationId xmlns:a16="http://schemas.microsoft.com/office/drawing/2014/main" xmlns="" id="{95039D99-938F-EE4A-817E-847F6CA73B9D}"/>
                </a:ext>
              </a:extLst>
            </p:cNvPr>
            <p:cNvSpPr/>
            <p:nvPr/>
          </p:nvSpPr>
          <p:spPr>
            <a:xfrm>
              <a:off x="3581059" y="4243828"/>
              <a:ext cx="659540" cy="659444"/>
            </a:xfrm>
            <a:custGeom>
              <a:avLst/>
              <a:gdLst>
                <a:gd name="connsiteX0" fmla="*/ 87409 w 659443"/>
                <a:gd name="connsiteY0" fmla="*/ 252171 h 659443"/>
                <a:gd name="connsiteX1" fmla="*/ 252171 w 659443"/>
                <a:gd name="connsiteY1" fmla="*/ 252171 h 659443"/>
                <a:gd name="connsiteX2" fmla="*/ 252171 w 659443"/>
                <a:gd name="connsiteY2" fmla="*/ 87409 h 659443"/>
                <a:gd name="connsiteX3" fmla="*/ 407272 w 659443"/>
                <a:gd name="connsiteY3" fmla="*/ 87409 h 659443"/>
                <a:gd name="connsiteX4" fmla="*/ 407272 w 659443"/>
                <a:gd name="connsiteY4" fmla="*/ 252171 h 659443"/>
                <a:gd name="connsiteX5" fmla="*/ 572034 w 659443"/>
                <a:gd name="connsiteY5" fmla="*/ 252171 h 659443"/>
                <a:gd name="connsiteX6" fmla="*/ 572034 w 659443"/>
                <a:gd name="connsiteY6" fmla="*/ 407272 h 659443"/>
                <a:gd name="connsiteX7" fmla="*/ 407272 w 659443"/>
                <a:gd name="connsiteY7" fmla="*/ 407272 h 659443"/>
                <a:gd name="connsiteX8" fmla="*/ 407272 w 659443"/>
                <a:gd name="connsiteY8" fmla="*/ 572034 h 659443"/>
                <a:gd name="connsiteX9" fmla="*/ 252171 w 659443"/>
                <a:gd name="connsiteY9" fmla="*/ 572034 h 659443"/>
                <a:gd name="connsiteX10" fmla="*/ 252171 w 659443"/>
                <a:gd name="connsiteY10" fmla="*/ 407272 h 659443"/>
                <a:gd name="connsiteX11" fmla="*/ 87409 w 659443"/>
                <a:gd name="connsiteY11" fmla="*/ 407272 h 659443"/>
                <a:gd name="connsiteX12" fmla="*/ 87409 w 659443"/>
                <a:gd name="connsiteY12" fmla="*/ 252171 h 659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59443" h="659443">
                  <a:moveTo>
                    <a:pt x="87409" y="252171"/>
                  </a:moveTo>
                  <a:lnTo>
                    <a:pt x="252171" y="252171"/>
                  </a:lnTo>
                  <a:lnTo>
                    <a:pt x="252171" y="87409"/>
                  </a:lnTo>
                  <a:lnTo>
                    <a:pt x="407272" y="87409"/>
                  </a:lnTo>
                  <a:lnTo>
                    <a:pt x="407272" y="252171"/>
                  </a:lnTo>
                  <a:lnTo>
                    <a:pt x="572034" y="252171"/>
                  </a:lnTo>
                  <a:lnTo>
                    <a:pt x="572034" y="407272"/>
                  </a:lnTo>
                  <a:lnTo>
                    <a:pt x="407272" y="407272"/>
                  </a:lnTo>
                  <a:lnTo>
                    <a:pt x="407272" y="572034"/>
                  </a:lnTo>
                  <a:lnTo>
                    <a:pt x="252171" y="572034"/>
                  </a:lnTo>
                  <a:lnTo>
                    <a:pt x="252171" y="407272"/>
                  </a:lnTo>
                  <a:lnTo>
                    <a:pt x="87409" y="407272"/>
                  </a:lnTo>
                  <a:lnTo>
                    <a:pt x="87409" y="252171"/>
                  </a:lnTo>
                  <a:close/>
                </a:path>
              </a:pathLst>
            </a:cu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7409" tIns="252171" rIns="87409" bIns="252171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CN" altLang="en-US" sz="1200" kern="1200">
                <a:latin typeface="+mj-ea"/>
                <a:ea typeface="+mj-ea"/>
              </a:endParaRPr>
            </a:p>
          </p:txBody>
        </p:sp>
        <p:sp>
          <p:nvSpPr>
            <p:cNvPr id="15" name="任意形状 14">
              <a:extLst>
                <a:ext uri="{FF2B5EF4-FFF2-40B4-BE49-F238E27FC236}">
                  <a16:creationId xmlns:a16="http://schemas.microsoft.com/office/drawing/2014/main" xmlns="" id="{3D5FA9D2-6B4F-3C4E-B072-0D7D8CB09889}"/>
                </a:ext>
              </a:extLst>
            </p:cNvPr>
            <p:cNvSpPr/>
            <p:nvPr/>
          </p:nvSpPr>
          <p:spPr>
            <a:xfrm>
              <a:off x="4332937" y="4005064"/>
              <a:ext cx="1137139" cy="1136971"/>
            </a:xfrm>
            <a:custGeom>
              <a:avLst/>
              <a:gdLst>
                <a:gd name="connsiteX0" fmla="*/ 0 w 1136971"/>
                <a:gd name="connsiteY0" fmla="*/ 568486 h 1136971"/>
                <a:gd name="connsiteX1" fmla="*/ 568486 w 1136971"/>
                <a:gd name="connsiteY1" fmla="*/ 0 h 1136971"/>
                <a:gd name="connsiteX2" fmla="*/ 1136972 w 1136971"/>
                <a:gd name="connsiteY2" fmla="*/ 568486 h 1136971"/>
                <a:gd name="connsiteX3" fmla="*/ 568486 w 1136971"/>
                <a:gd name="connsiteY3" fmla="*/ 1136972 h 1136971"/>
                <a:gd name="connsiteX4" fmla="*/ 0 w 1136971"/>
                <a:gd name="connsiteY4" fmla="*/ 568486 h 1136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6971" h="1136971">
                  <a:moveTo>
                    <a:pt x="0" y="568486"/>
                  </a:moveTo>
                  <a:cubicBezTo>
                    <a:pt x="0" y="254520"/>
                    <a:pt x="254520" y="0"/>
                    <a:pt x="568486" y="0"/>
                  </a:cubicBezTo>
                  <a:cubicBezTo>
                    <a:pt x="882452" y="0"/>
                    <a:pt x="1136972" y="254520"/>
                    <a:pt x="1136972" y="568486"/>
                  </a:cubicBezTo>
                  <a:cubicBezTo>
                    <a:pt x="1136972" y="882452"/>
                    <a:pt x="882452" y="1136972"/>
                    <a:pt x="568486" y="1136972"/>
                  </a:cubicBezTo>
                  <a:cubicBezTo>
                    <a:pt x="254520" y="1136972"/>
                    <a:pt x="0" y="882452"/>
                    <a:pt x="0" y="568486"/>
                  </a:cubicBezTo>
                  <a:close/>
                </a:path>
              </a:pathLst>
            </a:custGeom>
            <a:solidFill>
              <a:schemeClr val="tx1">
                <a:lumMod val="25000"/>
                <a:lumOff val="7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81746" tIns="181746" rIns="181746" bIns="181746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altLang="en-US" sz="1200" kern="1200" dirty="0">
                  <a:latin typeface="+mj-ea"/>
                  <a:ea typeface="+mj-ea"/>
                </a:rPr>
                <a:t>业务数据</a:t>
              </a:r>
            </a:p>
          </p:txBody>
        </p:sp>
        <p:sp>
          <p:nvSpPr>
            <p:cNvPr id="16" name="任意形状 15">
              <a:extLst>
                <a:ext uri="{FF2B5EF4-FFF2-40B4-BE49-F238E27FC236}">
                  <a16:creationId xmlns:a16="http://schemas.microsoft.com/office/drawing/2014/main" xmlns="" id="{52D22E0C-F78C-7848-9300-60E0E0B52613}"/>
                </a:ext>
              </a:extLst>
            </p:cNvPr>
            <p:cNvSpPr/>
            <p:nvPr/>
          </p:nvSpPr>
          <p:spPr>
            <a:xfrm>
              <a:off x="5562414" y="4243828"/>
              <a:ext cx="659541" cy="659444"/>
            </a:xfrm>
            <a:custGeom>
              <a:avLst/>
              <a:gdLst>
                <a:gd name="connsiteX0" fmla="*/ 87409 w 659443"/>
                <a:gd name="connsiteY0" fmla="*/ 252171 h 659443"/>
                <a:gd name="connsiteX1" fmla="*/ 252171 w 659443"/>
                <a:gd name="connsiteY1" fmla="*/ 252171 h 659443"/>
                <a:gd name="connsiteX2" fmla="*/ 252171 w 659443"/>
                <a:gd name="connsiteY2" fmla="*/ 87409 h 659443"/>
                <a:gd name="connsiteX3" fmla="*/ 407272 w 659443"/>
                <a:gd name="connsiteY3" fmla="*/ 87409 h 659443"/>
                <a:gd name="connsiteX4" fmla="*/ 407272 w 659443"/>
                <a:gd name="connsiteY4" fmla="*/ 252171 h 659443"/>
                <a:gd name="connsiteX5" fmla="*/ 572034 w 659443"/>
                <a:gd name="connsiteY5" fmla="*/ 252171 h 659443"/>
                <a:gd name="connsiteX6" fmla="*/ 572034 w 659443"/>
                <a:gd name="connsiteY6" fmla="*/ 407272 h 659443"/>
                <a:gd name="connsiteX7" fmla="*/ 407272 w 659443"/>
                <a:gd name="connsiteY7" fmla="*/ 407272 h 659443"/>
                <a:gd name="connsiteX8" fmla="*/ 407272 w 659443"/>
                <a:gd name="connsiteY8" fmla="*/ 572034 h 659443"/>
                <a:gd name="connsiteX9" fmla="*/ 252171 w 659443"/>
                <a:gd name="connsiteY9" fmla="*/ 572034 h 659443"/>
                <a:gd name="connsiteX10" fmla="*/ 252171 w 659443"/>
                <a:gd name="connsiteY10" fmla="*/ 407272 h 659443"/>
                <a:gd name="connsiteX11" fmla="*/ 87409 w 659443"/>
                <a:gd name="connsiteY11" fmla="*/ 407272 h 659443"/>
                <a:gd name="connsiteX12" fmla="*/ 87409 w 659443"/>
                <a:gd name="connsiteY12" fmla="*/ 252171 h 659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59443" h="659443">
                  <a:moveTo>
                    <a:pt x="87409" y="252171"/>
                  </a:moveTo>
                  <a:lnTo>
                    <a:pt x="252171" y="252171"/>
                  </a:lnTo>
                  <a:lnTo>
                    <a:pt x="252171" y="87409"/>
                  </a:lnTo>
                  <a:lnTo>
                    <a:pt x="407272" y="87409"/>
                  </a:lnTo>
                  <a:lnTo>
                    <a:pt x="407272" y="252171"/>
                  </a:lnTo>
                  <a:lnTo>
                    <a:pt x="572034" y="252171"/>
                  </a:lnTo>
                  <a:lnTo>
                    <a:pt x="572034" y="407272"/>
                  </a:lnTo>
                  <a:lnTo>
                    <a:pt x="407272" y="407272"/>
                  </a:lnTo>
                  <a:lnTo>
                    <a:pt x="407272" y="572034"/>
                  </a:lnTo>
                  <a:lnTo>
                    <a:pt x="252171" y="572034"/>
                  </a:lnTo>
                  <a:lnTo>
                    <a:pt x="252171" y="407272"/>
                  </a:lnTo>
                  <a:lnTo>
                    <a:pt x="87409" y="407272"/>
                  </a:lnTo>
                  <a:lnTo>
                    <a:pt x="87409" y="252171"/>
                  </a:lnTo>
                  <a:close/>
                </a:path>
              </a:pathLst>
            </a:cu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7409" tIns="252171" rIns="87409" bIns="252171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CN" altLang="en-US" sz="1200" kern="1200">
                <a:latin typeface="+mj-ea"/>
                <a:ea typeface="+mj-ea"/>
              </a:endParaRPr>
            </a:p>
          </p:txBody>
        </p:sp>
        <p:sp>
          <p:nvSpPr>
            <p:cNvPr id="17" name="任意形状 16">
              <a:extLst>
                <a:ext uri="{FF2B5EF4-FFF2-40B4-BE49-F238E27FC236}">
                  <a16:creationId xmlns:a16="http://schemas.microsoft.com/office/drawing/2014/main" xmlns="" id="{25F9BDFB-4343-8E40-8AA5-589CADA0DCD9}"/>
                </a:ext>
              </a:extLst>
            </p:cNvPr>
            <p:cNvSpPr/>
            <p:nvPr/>
          </p:nvSpPr>
          <p:spPr>
            <a:xfrm>
              <a:off x="6314291" y="4005064"/>
              <a:ext cx="1137139" cy="1136971"/>
            </a:xfrm>
            <a:custGeom>
              <a:avLst/>
              <a:gdLst>
                <a:gd name="connsiteX0" fmla="*/ 0 w 1136971"/>
                <a:gd name="connsiteY0" fmla="*/ 568486 h 1136971"/>
                <a:gd name="connsiteX1" fmla="*/ 568486 w 1136971"/>
                <a:gd name="connsiteY1" fmla="*/ 0 h 1136971"/>
                <a:gd name="connsiteX2" fmla="*/ 1136972 w 1136971"/>
                <a:gd name="connsiteY2" fmla="*/ 568486 h 1136971"/>
                <a:gd name="connsiteX3" fmla="*/ 568486 w 1136971"/>
                <a:gd name="connsiteY3" fmla="*/ 1136972 h 1136971"/>
                <a:gd name="connsiteX4" fmla="*/ 0 w 1136971"/>
                <a:gd name="connsiteY4" fmla="*/ 568486 h 1136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6971" h="1136971">
                  <a:moveTo>
                    <a:pt x="0" y="568486"/>
                  </a:moveTo>
                  <a:cubicBezTo>
                    <a:pt x="0" y="254520"/>
                    <a:pt x="254520" y="0"/>
                    <a:pt x="568486" y="0"/>
                  </a:cubicBezTo>
                  <a:cubicBezTo>
                    <a:pt x="882452" y="0"/>
                    <a:pt x="1136972" y="254520"/>
                    <a:pt x="1136972" y="568486"/>
                  </a:cubicBezTo>
                  <a:cubicBezTo>
                    <a:pt x="1136972" y="882452"/>
                    <a:pt x="882452" y="1136972"/>
                    <a:pt x="568486" y="1136972"/>
                  </a:cubicBezTo>
                  <a:cubicBezTo>
                    <a:pt x="254520" y="1136972"/>
                    <a:pt x="0" y="882452"/>
                    <a:pt x="0" y="568486"/>
                  </a:cubicBezTo>
                  <a:close/>
                </a:path>
              </a:pathLst>
            </a:custGeom>
            <a:solidFill>
              <a:schemeClr val="bg2">
                <a:lumMod val="40000"/>
                <a:lumOff val="6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81746" tIns="181746" rIns="181746" bIns="181746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altLang="en-US" sz="1200" kern="1200" dirty="0">
                  <a:latin typeface="+mj-ea"/>
                  <a:ea typeface="+mj-ea"/>
                </a:rPr>
                <a:t>能力</a:t>
              </a:r>
            </a:p>
          </p:txBody>
        </p:sp>
        <p:sp>
          <p:nvSpPr>
            <p:cNvPr id="18" name="任意形状 17">
              <a:extLst>
                <a:ext uri="{FF2B5EF4-FFF2-40B4-BE49-F238E27FC236}">
                  <a16:creationId xmlns:a16="http://schemas.microsoft.com/office/drawing/2014/main" xmlns="" id="{2709ABB4-ACAF-C549-BC94-6A8815FE4C00}"/>
                </a:ext>
              </a:extLst>
            </p:cNvPr>
            <p:cNvSpPr/>
            <p:nvPr/>
          </p:nvSpPr>
          <p:spPr>
            <a:xfrm>
              <a:off x="7543765" y="4243828"/>
              <a:ext cx="659540" cy="659444"/>
            </a:xfrm>
            <a:custGeom>
              <a:avLst/>
              <a:gdLst>
                <a:gd name="connsiteX0" fmla="*/ 87409 w 659443"/>
                <a:gd name="connsiteY0" fmla="*/ 135845 h 659443"/>
                <a:gd name="connsiteX1" fmla="*/ 572034 w 659443"/>
                <a:gd name="connsiteY1" fmla="*/ 135845 h 659443"/>
                <a:gd name="connsiteX2" fmla="*/ 572034 w 659443"/>
                <a:gd name="connsiteY2" fmla="*/ 290946 h 659443"/>
                <a:gd name="connsiteX3" fmla="*/ 87409 w 659443"/>
                <a:gd name="connsiteY3" fmla="*/ 290946 h 659443"/>
                <a:gd name="connsiteX4" fmla="*/ 87409 w 659443"/>
                <a:gd name="connsiteY4" fmla="*/ 135845 h 659443"/>
                <a:gd name="connsiteX5" fmla="*/ 87409 w 659443"/>
                <a:gd name="connsiteY5" fmla="*/ 368497 h 659443"/>
                <a:gd name="connsiteX6" fmla="*/ 572034 w 659443"/>
                <a:gd name="connsiteY6" fmla="*/ 368497 h 659443"/>
                <a:gd name="connsiteX7" fmla="*/ 572034 w 659443"/>
                <a:gd name="connsiteY7" fmla="*/ 523598 h 659443"/>
                <a:gd name="connsiteX8" fmla="*/ 87409 w 659443"/>
                <a:gd name="connsiteY8" fmla="*/ 523598 h 659443"/>
                <a:gd name="connsiteX9" fmla="*/ 87409 w 659443"/>
                <a:gd name="connsiteY9" fmla="*/ 368497 h 659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59443" h="659443">
                  <a:moveTo>
                    <a:pt x="87409" y="135845"/>
                  </a:moveTo>
                  <a:lnTo>
                    <a:pt x="572034" y="135845"/>
                  </a:lnTo>
                  <a:lnTo>
                    <a:pt x="572034" y="290946"/>
                  </a:lnTo>
                  <a:lnTo>
                    <a:pt x="87409" y="290946"/>
                  </a:lnTo>
                  <a:lnTo>
                    <a:pt x="87409" y="135845"/>
                  </a:lnTo>
                  <a:close/>
                  <a:moveTo>
                    <a:pt x="87409" y="368497"/>
                  </a:moveTo>
                  <a:lnTo>
                    <a:pt x="572034" y="368497"/>
                  </a:lnTo>
                  <a:lnTo>
                    <a:pt x="572034" y="523598"/>
                  </a:lnTo>
                  <a:lnTo>
                    <a:pt x="87409" y="523598"/>
                  </a:lnTo>
                  <a:lnTo>
                    <a:pt x="87409" y="368497"/>
                  </a:lnTo>
                  <a:close/>
                </a:path>
              </a:pathLst>
            </a:cu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7409" tIns="135845" rIns="87409" bIns="135845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CN" altLang="en-US" sz="1200" kern="1200">
                <a:latin typeface="+mj-ea"/>
                <a:ea typeface="+mj-ea"/>
              </a:endParaRPr>
            </a:p>
          </p:txBody>
        </p:sp>
        <p:sp>
          <p:nvSpPr>
            <p:cNvPr id="19" name="任意形状 18">
              <a:extLst>
                <a:ext uri="{FF2B5EF4-FFF2-40B4-BE49-F238E27FC236}">
                  <a16:creationId xmlns:a16="http://schemas.microsoft.com/office/drawing/2014/main" xmlns="" id="{9DF54801-6E6D-824A-9AAB-DDB790ACE252}"/>
                </a:ext>
              </a:extLst>
            </p:cNvPr>
            <p:cNvSpPr/>
            <p:nvPr/>
          </p:nvSpPr>
          <p:spPr>
            <a:xfrm>
              <a:off x="8295645" y="4005064"/>
              <a:ext cx="1137139" cy="1136971"/>
            </a:xfrm>
            <a:custGeom>
              <a:avLst/>
              <a:gdLst>
                <a:gd name="connsiteX0" fmla="*/ 0 w 1136971"/>
                <a:gd name="connsiteY0" fmla="*/ 568486 h 1136971"/>
                <a:gd name="connsiteX1" fmla="*/ 568486 w 1136971"/>
                <a:gd name="connsiteY1" fmla="*/ 0 h 1136971"/>
                <a:gd name="connsiteX2" fmla="*/ 1136972 w 1136971"/>
                <a:gd name="connsiteY2" fmla="*/ 568486 h 1136971"/>
                <a:gd name="connsiteX3" fmla="*/ 568486 w 1136971"/>
                <a:gd name="connsiteY3" fmla="*/ 1136972 h 1136971"/>
                <a:gd name="connsiteX4" fmla="*/ 0 w 1136971"/>
                <a:gd name="connsiteY4" fmla="*/ 568486 h 1136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6971" h="1136971">
                  <a:moveTo>
                    <a:pt x="0" y="568486"/>
                  </a:moveTo>
                  <a:cubicBezTo>
                    <a:pt x="0" y="254520"/>
                    <a:pt x="254520" y="0"/>
                    <a:pt x="568486" y="0"/>
                  </a:cubicBezTo>
                  <a:cubicBezTo>
                    <a:pt x="882452" y="0"/>
                    <a:pt x="1136972" y="254520"/>
                    <a:pt x="1136972" y="568486"/>
                  </a:cubicBezTo>
                  <a:cubicBezTo>
                    <a:pt x="1136972" y="882452"/>
                    <a:pt x="882452" y="1136972"/>
                    <a:pt x="568486" y="1136972"/>
                  </a:cubicBezTo>
                  <a:cubicBezTo>
                    <a:pt x="254520" y="1136972"/>
                    <a:pt x="0" y="882452"/>
                    <a:pt x="0" y="568486"/>
                  </a:cubicBez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81746" tIns="181746" rIns="181746" bIns="181746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altLang="en-US" sz="1200" kern="1200" dirty="0">
                  <a:latin typeface="+mj-ea"/>
                  <a:ea typeface="+mj-ea"/>
                </a:rPr>
                <a:t>需求</a:t>
              </a:r>
            </a:p>
          </p:txBody>
        </p:sp>
        <p:sp>
          <p:nvSpPr>
            <p:cNvPr id="20" name="圆角矩形 19">
              <a:extLst>
                <a:ext uri="{FF2B5EF4-FFF2-40B4-BE49-F238E27FC236}">
                  <a16:creationId xmlns:a16="http://schemas.microsoft.com/office/drawing/2014/main" xmlns="" id="{47E5CBB4-5CF7-F249-8C47-412054C2D832}"/>
                </a:ext>
              </a:extLst>
            </p:cNvPr>
            <p:cNvSpPr/>
            <p:nvPr/>
          </p:nvSpPr>
          <p:spPr>
            <a:xfrm>
              <a:off x="1914279" y="5312939"/>
              <a:ext cx="2011748" cy="504056"/>
            </a:xfrm>
            <a:prstGeom prst="roundRect">
              <a:avLst>
                <a:gd name="adj" fmla="val 6887"/>
              </a:avLst>
            </a:prstGeom>
            <a:solidFill>
              <a:schemeClr val="bg1">
                <a:alpha val="40000"/>
              </a:schemeClr>
            </a:solidFill>
            <a:ln w="12700" cap="flat">
              <a:noFill/>
              <a:prstDash val="dash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R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bg2"/>
                </a:buClr>
                <a:buSzTx/>
                <a:tabLst/>
              </a:pPr>
              <a:r>
                <a:rPr lang="zh-CN" altLang="en-US" sz="1200" b="1" dirty="0">
                  <a:solidFill>
                    <a:schemeClr val="bg2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PingFang HK Regular"/>
                  <a:sym typeface="PingFang HK Regular"/>
                </a:rPr>
                <a:t>南非、</a:t>
              </a:r>
              <a:r>
                <a:rPr lang="en-US" altLang="zh-CN" sz="1200" b="1" dirty="0">
                  <a:solidFill>
                    <a:schemeClr val="bg2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PingFang HK Regular"/>
                  <a:sym typeface="PingFang HK Regular"/>
                </a:rPr>
                <a:t>Express/Go/XL</a:t>
              </a:r>
            </a:p>
          </p:txBody>
        </p:sp>
        <p:sp>
          <p:nvSpPr>
            <p:cNvPr id="21" name="圆角矩形 20">
              <a:extLst>
                <a:ext uri="{FF2B5EF4-FFF2-40B4-BE49-F238E27FC236}">
                  <a16:creationId xmlns:a16="http://schemas.microsoft.com/office/drawing/2014/main" xmlns="" id="{893D7567-9573-864E-B9A4-99432B1B86D2}"/>
                </a:ext>
              </a:extLst>
            </p:cNvPr>
            <p:cNvSpPr/>
            <p:nvPr/>
          </p:nvSpPr>
          <p:spPr>
            <a:xfrm>
              <a:off x="4286767" y="5312939"/>
              <a:ext cx="1229477" cy="504056"/>
            </a:xfrm>
            <a:prstGeom prst="roundRect">
              <a:avLst>
                <a:gd name="adj" fmla="val 6887"/>
              </a:avLst>
            </a:prstGeom>
            <a:solidFill>
              <a:schemeClr val="bg1">
                <a:alpha val="40000"/>
              </a:schemeClr>
            </a:solidFill>
            <a:ln w="12700" cap="flat">
              <a:noFill/>
              <a:prstDash val="dash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R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bg2"/>
                </a:buClr>
                <a:buSzTx/>
                <a:tabLst/>
              </a:pPr>
              <a:r>
                <a:rPr lang="zh-CN" altLang="en-US" sz="1200" b="1" dirty="0">
                  <a:solidFill>
                    <a:schemeClr val="bg2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PingFang HK Regular"/>
                  <a:sym typeface="PingFang HK Regular"/>
                </a:rPr>
                <a:t>默认选中策略</a:t>
              </a:r>
              <a:endParaRPr lang="en-US" altLang="zh-CN" sz="1200" b="1" dirty="0">
                <a:solidFill>
                  <a:schemeClr val="bg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PingFang HK Regular"/>
                <a:sym typeface="PingFang HK Regular"/>
              </a:endParaRPr>
            </a:p>
          </p:txBody>
        </p:sp>
        <p:sp>
          <p:nvSpPr>
            <p:cNvPr id="22" name="圆角矩形 21">
              <a:extLst>
                <a:ext uri="{FF2B5EF4-FFF2-40B4-BE49-F238E27FC236}">
                  <a16:creationId xmlns:a16="http://schemas.microsoft.com/office/drawing/2014/main" xmlns="" id="{F494C404-CF19-964F-8FC6-8F7F4CE16404}"/>
                </a:ext>
              </a:extLst>
            </p:cNvPr>
            <p:cNvSpPr/>
            <p:nvPr/>
          </p:nvSpPr>
          <p:spPr>
            <a:xfrm>
              <a:off x="6096000" y="5312939"/>
              <a:ext cx="1584175" cy="504056"/>
            </a:xfrm>
            <a:prstGeom prst="roundRect">
              <a:avLst>
                <a:gd name="adj" fmla="val 6887"/>
              </a:avLst>
            </a:prstGeom>
            <a:solidFill>
              <a:schemeClr val="bg1">
                <a:alpha val="40000"/>
              </a:schemeClr>
            </a:solidFill>
            <a:ln w="12700" cap="flat">
              <a:noFill/>
              <a:prstDash val="dash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R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bg2"/>
                </a:buClr>
                <a:buSzTx/>
                <a:tabLst/>
              </a:pPr>
              <a:r>
                <a:rPr lang="zh-CN" altLang="en-US" sz="1200" b="1" dirty="0">
                  <a:solidFill>
                    <a:schemeClr val="bg2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PingFang HK Regular"/>
                  <a:sym typeface="PingFang HK Regular"/>
                </a:rPr>
                <a:t>根据策略决策冒泡页默认选中车型</a:t>
              </a:r>
              <a:endParaRPr lang="en-US" altLang="zh-CN" sz="1200" b="1" dirty="0">
                <a:solidFill>
                  <a:schemeClr val="bg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PingFang HK Regular"/>
                <a:sym typeface="PingFang HK Regular"/>
              </a:endParaRPr>
            </a:p>
          </p:txBody>
        </p:sp>
        <p:sp>
          <p:nvSpPr>
            <p:cNvPr id="23" name="圆角矩形 22">
              <a:extLst>
                <a:ext uri="{FF2B5EF4-FFF2-40B4-BE49-F238E27FC236}">
                  <a16:creationId xmlns:a16="http://schemas.microsoft.com/office/drawing/2014/main" xmlns="" id="{9E44A9C1-5705-4E49-8A75-CF27FEB7AAC8}"/>
                </a:ext>
              </a:extLst>
            </p:cNvPr>
            <p:cNvSpPr/>
            <p:nvPr/>
          </p:nvSpPr>
          <p:spPr>
            <a:xfrm>
              <a:off x="8117666" y="5316123"/>
              <a:ext cx="1493095" cy="919046"/>
            </a:xfrm>
            <a:prstGeom prst="roundRect">
              <a:avLst>
                <a:gd name="adj" fmla="val 6887"/>
              </a:avLst>
            </a:prstGeom>
            <a:solidFill>
              <a:schemeClr val="bg1">
                <a:alpha val="40000"/>
              </a:schemeClr>
            </a:solidFill>
            <a:ln w="12700" cap="flat">
              <a:noFill/>
              <a:prstDash val="dash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algn="ctr">
                <a:lnSpc>
                  <a:spcPct val="100000"/>
                </a:lnSpc>
                <a:buClr>
                  <a:schemeClr val="bg2"/>
                </a:buClr>
              </a:pPr>
              <a:r>
                <a:rPr lang="zh-CN" altLang="en-US" sz="1600" b="1" dirty="0"/>
                <a:t>南非</a:t>
              </a:r>
              <a:r>
                <a:rPr lang="zh-CN" altLang="en-US" sz="1600" b="1" dirty="0">
                  <a:solidFill>
                    <a:srgbClr val="C00000"/>
                  </a:solidFill>
                </a:rPr>
                <a:t>冒泡页默认选中</a:t>
              </a:r>
              <a:r>
                <a:rPr lang="en" altLang="zh-CN" sz="1600" b="1" dirty="0"/>
                <a:t>Express</a:t>
              </a:r>
              <a:r>
                <a:rPr lang="zh-CN" altLang="en-US" sz="1600" b="1" dirty="0"/>
                <a:t>品类</a:t>
              </a:r>
              <a:endParaRPr lang="en-US" altLang="zh-CN" sz="1100" b="1" dirty="0">
                <a:solidFill>
                  <a:schemeClr val="bg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PingFang HK Regular"/>
                <a:sym typeface="PingFang HK Regular"/>
              </a:endParaRPr>
            </a:p>
          </p:txBody>
        </p:sp>
        <p:sp>
          <p:nvSpPr>
            <p:cNvPr id="24" name="右大括号 23">
              <a:extLst>
                <a:ext uri="{FF2B5EF4-FFF2-40B4-BE49-F238E27FC236}">
                  <a16:creationId xmlns:a16="http://schemas.microsoft.com/office/drawing/2014/main" xmlns="" id="{1BC66786-A634-4D43-AFA9-10870FE9629F}"/>
                </a:ext>
              </a:extLst>
            </p:cNvPr>
            <p:cNvSpPr/>
            <p:nvPr/>
          </p:nvSpPr>
          <p:spPr>
            <a:xfrm rot="5400000">
              <a:off x="3806645" y="4871774"/>
              <a:ext cx="238764" cy="2232250"/>
            </a:xfrm>
            <a:prstGeom prst="rightBrace">
              <a:avLst/>
            </a:prstGeom>
            <a:noFill/>
            <a:ln w="12700" cap="flat">
              <a:solidFill>
                <a:schemeClr val="accent1"/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91439" tIns="45719" rIns="91439" bIns="45719" numCol="1" spcCol="38100" rtlCol="0" anchor="t">
              <a:no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endParaRPr>
            </a:p>
          </p:txBody>
        </p:sp>
        <p:sp>
          <p:nvSpPr>
            <p:cNvPr id="25" name="圆角矩形 24">
              <a:extLst>
                <a:ext uri="{FF2B5EF4-FFF2-40B4-BE49-F238E27FC236}">
                  <a16:creationId xmlns:a16="http://schemas.microsoft.com/office/drawing/2014/main" xmlns="" id="{3079007E-02AB-E647-94C0-B33A05EC248B}"/>
                </a:ext>
              </a:extLst>
            </p:cNvPr>
            <p:cNvSpPr/>
            <p:nvPr/>
          </p:nvSpPr>
          <p:spPr>
            <a:xfrm>
              <a:off x="2904955" y="6107280"/>
              <a:ext cx="2011748" cy="504056"/>
            </a:xfrm>
            <a:prstGeom prst="roundRect">
              <a:avLst>
                <a:gd name="adj" fmla="val 6887"/>
              </a:avLst>
            </a:prstGeom>
            <a:solidFill>
              <a:schemeClr val="bg1">
                <a:alpha val="40000"/>
              </a:schemeClr>
            </a:solidFill>
            <a:ln w="12700" cap="flat">
              <a:noFill/>
              <a:prstDash val="dash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R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bg2"/>
                </a:buClr>
                <a:buSzTx/>
                <a:tabLst/>
              </a:pPr>
              <a:r>
                <a:rPr lang="zh-CN" altLang="en-US" sz="1200" b="1" dirty="0">
                  <a:solidFill>
                    <a:schemeClr val="bg2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PingFang HK Regular"/>
                  <a:sym typeface="PingFang HK Regular"/>
                </a:rPr>
                <a:t>投放平台</a:t>
              </a:r>
              <a:endParaRPr lang="en-US" altLang="zh-CN" sz="1200" b="1" dirty="0">
                <a:solidFill>
                  <a:schemeClr val="bg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PingFang HK Regular"/>
                <a:sym typeface="PingFang HK Regular"/>
              </a:endParaRPr>
            </a:p>
          </p:txBody>
        </p:sp>
        <p:sp>
          <p:nvSpPr>
            <p:cNvPr id="26" name="圆角矩形 25">
              <a:extLst>
                <a:ext uri="{FF2B5EF4-FFF2-40B4-BE49-F238E27FC236}">
                  <a16:creationId xmlns:a16="http://schemas.microsoft.com/office/drawing/2014/main" xmlns="" id="{4C245CD4-477B-3640-8C77-AE9B273B663B}"/>
                </a:ext>
              </a:extLst>
            </p:cNvPr>
            <p:cNvSpPr/>
            <p:nvPr/>
          </p:nvSpPr>
          <p:spPr>
            <a:xfrm>
              <a:off x="5876986" y="6107280"/>
              <a:ext cx="2011748" cy="504056"/>
            </a:xfrm>
            <a:prstGeom prst="roundRect">
              <a:avLst>
                <a:gd name="adj" fmla="val 6887"/>
              </a:avLst>
            </a:prstGeom>
            <a:solidFill>
              <a:schemeClr val="bg1">
                <a:alpha val="40000"/>
              </a:schemeClr>
            </a:solidFill>
            <a:ln w="12700" cap="flat">
              <a:noFill/>
              <a:prstDash val="dash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R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bg2"/>
                </a:buClr>
                <a:buSzTx/>
                <a:tabLst/>
              </a:pPr>
              <a:r>
                <a:rPr lang="zh-CN" altLang="en-US" sz="1200" b="1" dirty="0">
                  <a:solidFill>
                    <a:schemeClr val="bg2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PingFang HK Regular"/>
                  <a:sym typeface="PingFang HK Regular"/>
                </a:rPr>
                <a:t>导流服务</a:t>
              </a:r>
              <a:endParaRPr lang="en-US" altLang="zh-CN" sz="1200" b="1" dirty="0">
                <a:solidFill>
                  <a:schemeClr val="bg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PingFang HK Regular"/>
                <a:sym typeface="PingFang HK Regular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44173319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xmlns="" id="{C994BBB8-65F6-C14D-AE4C-B0B3AE5FF4D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xmlns="" id="{64B80A87-59B1-AF42-A041-894B1F52F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方案：对实验友好的面向功能开发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2714171" y="5399314"/>
            <a:ext cx="914400" cy="91440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>
            <a:normAutofit/>
          </a:bodyPr>
          <a:lstStyle/>
          <a:p>
            <a:pPr marL="0" marR="0" indent="0" algn="l" defTabSz="9144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400" b="0" i="0" u="none" strike="noStrike" cap="none" spc="0" normalizeH="0" baseline="0" dirty="0">
              <a:ln>
                <a:noFill/>
              </a:ln>
              <a:solidFill>
                <a:srgbClr val="535353"/>
              </a:solidFill>
              <a:effectLst/>
              <a:uFillTx/>
              <a:latin typeface="PingFang SC Regular"/>
              <a:ea typeface="PingFang SC Regular"/>
              <a:cs typeface="PingFang SC Regular"/>
              <a:sym typeface="PingFang SC Regular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650992" y="6858000"/>
            <a:ext cx="914400" cy="91440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>
            <a:normAutofit/>
          </a:bodyPr>
          <a:lstStyle/>
          <a:p>
            <a:pPr marL="0" marR="0" indent="0" algn="l" defTabSz="9144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400" b="0" i="0" u="none" strike="noStrike" cap="none" spc="0" normalizeH="0" baseline="0" dirty="0">
              <a:ln>
                <a:noFill/>
              </a:ln>
              <a:solidFill>
                <a:srgbClr val="535353"/>
              </a:solidFill>
              <a:effectLst/>
              <a:uFillTx/>
              <a:latin typeface="PingFang SC Regular"/>
              <a:ea typeface="PingFang SC Regular"/>
              <a:cs typeface="PingFang SC Regular"/>
              <a:sym typeface="PingFang SC Regular"/>
            </a:endParaRPr>
          </a:p>
        </p:txBody>
      </p:sp>
      <p:sp>
        <p:nvSpPr>
          <p:cNvPr id="6" name="圆角矩形 5">
            <a:extLst>
              <a:ext uri="{FF2B5EF4-FFF2-40B4-BE49-F238E27FC236}">
                <a16:creationId xmlns:a16="http://schemas.microsoft.com/office/drawing/2014/main" xmlns="" id="{4513C2A6-888F-C14D-8FBE-FC49AA11A1E6}"/>
              </a:ext>
            </a:extLst>
          </p:cNvPr>
          <p:cNvSpPr/>
          <p:nvPr/>
        </p:nvSpPr>
        <p:spPr>
          <a:xfrm>
            <a:off x="787103" y="1472740"/>
            <a:ext cx="4732958" cy="1093091"/>
          </a:xfrm>
          <a:prstGeom prst="roundRect">
            <a:avLst>
              <a:gd name="adj" fmla="val 6887"/>
            </a:avLst>
          </a:prstGeom>
          <a:solidFill>
            <a:schemeClr val="bg1">
              <a:alpha val="40000"/>
            </a:schemeClr>
          </a:solidFill>
          <a:ln w="12700" cap="flat">
            <a:noFill/>
            <a:prstDash val="dash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228600" marR="0" indent="-228600" defTabSz="914400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Tx/>
              <a:buFont typeface="Wingdings" pitchFamily="2" charset="2"/>
              <a:buChar char="Ø"/>
              <a:tabLst/>
            </a:pPr>
            <a:r>
              <a:rPr lang="en-US" altLang="zh-CN" sz="1200" dirty="0">
                <a:solidFill>
                  <a:schemeClr val="bg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PingFang HK Regular"/>
                <a:sym typeface="PingFang HK Regular"/>
              </a:rPr>
              <a:t>AB</a:t>
            </a:r>
            <a:r>
              <a:rPr lang="zh-CN" altLang="en-US" sz="1200" dirty="0">
                <a:solidFill>
                  <a:schemeClr val="bg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PingFang HK Regular"/>
                <a:sym typeface="PingFang HK Regular"/>
              </a:rPr>
              <a:t>实验需要找</a:t>
            </a:r>
            <a:r>
              <a:rPr lang="en-US" altLang="zh-CN" sz="1200" dirty="0">
                <a:solidFill>
                  <a:schemeClr val="bg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PingFang HK Regular"/>
                <a:sym typeface="PingFang HK Regular"/>
              </a:rPr>
              <a:t>RD</a:t>
            </a:r>
            <a:r>
              <a:rPr lang="zh-CN" altLang="en-US" sz="1200" dirty="0">
                <a:solidFill>
                  <a:schemeClr val="bg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PingFang HK Regular"/>
                <a:sym typeface="PingFang HK Regular"/>
              </a:rPr>
              <a:t>排期，占用开发资源</a:t>
            </a:r>
            <a:endParaRPr lang="en-US" altLang="zh-CN" sz="1200" dirty="0">
              <a:solidFill>
                <a:schemeClr val="bg2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PingFang HK Regular"/>
              <a:sym typeface="PingFang HK Regular"/>
            </a:endParaRPr>
          </a:p>
          <a:p>
            <a:pPr marL="228600" marR="0" indent="-228600" defTabSz="914400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Tx/>
              <a:buFont typeface="Wingdings" pitchFamily="2" charset="2"/>
              <a:buChar char="Ø"/>
              <a:tabLst/>
            </a:pPr>
            <a:r>
              <a:rPr lang="zh-CN" altLang="en-US" sz="1200" dirty="0">
                <a:solidFill>
                  <a:schemeClr val="bg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PingFang HK Regular"/>
                <a:sym typeface="PingFang HK Regular"/>
              </a:rPr>
              <a:t>一次实验需要经历一次上线和一次下线，影响系统稳定性</a:t>
            </a:r>
            <a:endParaRPr lang="en-US" altLang="zh-CN" sz="1200" dirty="0">
              <a:solidFill>
                <a:schemeClr val="bg2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PingFang HK Regular"/>
              <a:sym typeface="PingFang HK Regular"/>
            </a:endParaRPr>
          </a:p>
          <a:p>
            <a:pPr marL="228600" marR="0" indent="-228600" defTabSz="914400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Tx/>
              <a:buFont typeface="Wingdings" pitchFamily="2" charset="2"/>
              <a:buChar char="Ø"/>
              <a:tabLst/>
            </a:pPr>
            <a:r>
              <a:rPr lang="zh-CN" altLang="en-US" sz="1200" dirty="0">
                <a:solidFill>
                  <a:schemeClr val="bg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PingFang HK Regular"/>
                <a:sym typeface="PingFang HK Regular"/>
              </a:rPr>
              <a:t>用代码难以支持多个实验并行，尤其是伴随着部分国家全量时</a:t>
            </a:r>
            <a:endParaRPr lang="en-US" altLang="zh-CN" sz="1200" dirty="0">
              <a:solidFill>
                <a:schemeClr val="bg2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PingFang HK Regular"/>
              <a:sym typeface="PingFang HK Regular"/>
            </a:endParaRPr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xmlns="" id="{1F74CF2E-D449-2149-B7BA-0A7EBF1D3DA6}"/>
              </a:ext>
            </a:extLst>
          </p:cNvPr>
          <p:cNvSpPr/>
          <p:nvPr/>
        </p:nvSpPr>
        <p:spPr>
          <a:xfrm>
            <a:off x="787103" y="1112826"/>
            <a:ext cx="720000" cy="340517"/>
          </a:xfrm>
          <a:prstGeom prst="roundRect">
            <a:avLst/>
          </a:prstGeom>
          <a:solidFill>
            <a:srgbClr val="F88719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b="1" dirty="0">
                <a:solidFill>
                  <a:schemeClr val="bg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PingFang HK Regular"/>
                <a:sym typeface="PingFang HK Regular"/>
              </a:rPr>
              <a:t>现状</a:t>
            </a:r>
            <a:endParaRPr kumimoji="0" lang="zh-CN" altLang="en-US" sz="1400" b="1" i="0" u="none" strike="noStrike" cap="none" spc="0" normalizeH="0" baseline="0" dirty="0">
              <a:ln>
                <a:noFill/>
              </a:ln>
              <a:solidFill>
                <a:schemeClr val="bg2"/>
              </a:solidFill>
              <a:effectLst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PingFang HK Regular"/>
              <a:sym typeface="PingFang HK Regular"/>
            </a:endParaRPr>
          </a:p>
        </p:txBody>
      </p:sp>
      <p:sp>
        <p:nvSpPr>
          <p:cNvPr id="9" name="圆角矩形 8">
            <a:extLst>
              <a:ext uri="{FF2B5EF4-FFF2-40B4-BE49-F238E27FC236}">
                <a16:creationId xmlns:a16="http://schemas.microsoft.com/office/drawing/2014/main" xmlns="" id="{02B98CE1-8510-114F-82E0-92A657F57746}"/>
              </a:ext>
            </a:extLst>
          </p:cNvPr>
          <p:cNvSpPr/>
          <p:nvPr/>
        </p:nvSpPr>
        <p:spPr>
          <a:xfrm>
            <a:off x="787103" y="4162980"/>
            <a:ext cx="720000" cy="340517"/>
          </a:xfrm>
          <a:prstGeom prst="roundRect">
            <a:avLst/>
          </a:prstGeom>
          <a:solidFill>
            <a:srgbClr val="F88719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400" b="1" i="0" u="none" strike="noStrike" cap="none" spc="0" normalizeH="0" baseline="0" dirty="0">
                <a:ln>
                  <a:noFill/>
                </a:ln>
                <a:solidFill>
                  <a:schemeClr val="bg2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PingFang HK Regular"/>
                <a:sym typeface="PingFang HK Regular"/>
              </a:rPr>
              <a:t>分析</a:t>
            </a:r>
          </a:p>
        </p:txBody>
      </p:sp>
      <p:sp>
        <p:nvSpPr>
          <p:cNvPr id="10" name="圆角矩形 9">
            <a:extLst>
              <a:ext uri="{FF2B5EF4-FFF2-40B4-BE49-F238E27FC236}">
                <a16:creationId xmlns:a16="http://schemas.microsoft.com/office/drawing/2014/main" xmlns="" id="{0AD20B16-5E6D-FC4E-BD83-28ED5A8EA436}"/>
              </a:ext>
            </a:extLst>
          </p:cNvPr>
          <p:cNvSpPr/>
          <p:nvPr/>
        </p:nvSpPr>
        <p:spPr>
          <a:xfrm>
            <a:off x="787103" y="4503497"/>
            <a:ext cx="4732956" cy="1672183"/>
          </a:xfrm>
          <a:prstGeom prst="roundRect">
            <a:avLst>
              <a:gd name="adj" fmla="val 6887"/>
            </a:avLst>
          </a:prstGeom>
          <a:solidFill>
            <a:schemeClr val="bg1">
              <a:alpha val="40000"/>
            </a:schemeClr>
          </a:solidFill>
          <a:ln w="12700" cap="flat">
            <a:noFill/>
            <a:prstDash val="dash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171450" marR="0" indent="-171450" defTabSz="914400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Tx/>
              <a:buFont typeface="Wingdings" pitchFamily="2" charset="2"/>
              <a:buChar char="ü"/>
              <a:tabLst/>
            </a:pPr>
            <a:r>
              <a:rPr lang="zh-CN" altLang="en-US" sz="1200" dirty="0">
                <a:solidFill>
                  <a:schemeClr val="bg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PingFang HK Regular"/>
                <a:sym typeface="PingFang HK Regular"/>
              </a:rPr>
              <a:t>实验的本质是</a:t>
            </a:r>
            <a:r>
              <a:rPr lang="zh-CN" altLang="en-US" sz="1200" b="1" dirty="0">
                <a:solidFill>
                  <a:srgbClr val="FF7C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PingFang HK Regular"/>
                <a:sym typeface="PingFang HK Regular"/>
              </a:rPr>
              <a:t>流量分发</a:t>
            </a:r>
            <a:r>
              <a:rPr lang="zh-CN" altLang="en-US" sz="1200" dirty="0">
                <a:solidFill>
                  <a:schemeClr val="bg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PingFang HK Regular"/>
                <a:sym typeface="PingFang HK Regular"/>
              </a:rPr>
              <a:t>，在没有实验的时候，投放平台其实也做了一层国家、城市、区县和产品线级别的流量分发</a:t>
            </a:r>
            <a:endParaRPr lang="en-US" altLang="zh-CN" sz="1200" dirty="0">
              <a:solidFill>
                <a:schemeClr val="bg2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PingFang HK Regular"/>
              <a:sym typeface="PingFang HK Regular"/>
            </a:endParaRPr>
          </a:p>
          <a:p>
            <a:pPr marL="171450" marR="0" indent="-171450" defTabSz="914400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Tx/>
              <a:buFont typeface="Wingdings" pitchFamily="2" charset="2"/>
              <a:buChar char="ü"/>
              <a:tabLst/>
            </a:pPr>
            <a:r>
              <a:rPr lang="zh-CN" altLang="en-US" sz="1200" dirty="0">
                <a:solidFill>
                  <a:schemeClr val="bg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PingFang HK Regular"/>
                <a:sym typeface="PingFang HK Regular"/>
              </a:rPr>
              <a:t>借助对需求的抽象，可以将实验分组流量与业务数据关联起来，做到</a:t>
            </a:r>
            <a:r>
              <a:rPr lang="zh-CN" altLang="en-US" sz="1200" b="1" dirty="0">
                <a:solidFill>
                  <a:srgbClr val="FF7C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PingFang HK Regular"/>
                <a:sym typeface="PingFang HK Regular"/>
              </a:rPr>
              <a:t>对接入方完全透明</a:t>
            </a:r>
            <a:r>
              <a:rPr lang="zh-CN" altLang="en-US" sz="1200" dirty="0">
                <a:solidFill>
                  <a:schemeClr val="bg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PingFang HK Regular"/>
                <a:sym typeface="PingFang HK Regular"/>
              </a:rPr>
              <a:t>，提升系统对实验的支撑能力</a:t>
            </a:r>
            <a:endParaRPr lang="en-US" altLang="zh-CN" sz="1200" dirty="0">
              <a:solidFill>
                <a:schemeClr val="bg2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PingFang HK Regular"/>
              <a:sym typeface="PingFang HK Regular"/>
            </a:endParaRPr>
          </a:p>
        </p:txBody>
      </p:sp>
      <p:sp>
        <p:nvSpPr>
          <p:cNvPr id="11" name="圆角矩形 10">
            <a:extLst>
              <a:ext uri="{FF2B5EF4-FFF2-40B4-BE49-F238E27FC236}">
                <a16:creationId xmlns:a16="http://schemas.microsoft.com/office/drawing/2014/main" xmlns="" id="{2E2A080D-A482-2A4D-BC3B-C851D545F0A0}"/>
              </a:ext>
            </a:extLst>
          </p:cNvPr>
          <p:cNvSpPr/>
          <p:nvPr/>
        </p:nvSpPr>
        <p:spPr>
          <a:xfrm>
            <a:off x="787102" y="2701144"/>
            <a:ext cx="720000" cy="340517"/>
          </a:xfrm>
          <a:prstGeom prst="roundRect">
            <a:avLst/>
          </a:prstGeom>
          <a:solidFill>
            <a:srgbClr val="F88719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400" b="1" i="0" u="none" strike="noStrike" cap="none" spc="0" normalizeH="0" baseline="0" dirty="0">
                <a:ln>
                  <a:noFill/>
                </a:ln>
                <a:solidFill>
                  <a:schemeClr val="bg2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PingFang HK Regular"/>
                <a:sym typeface="PingFang HK Regular"/>
              </a:rPr>
              <a:t>问题</a:t>
            </a:r>
          </a:p>
        </p:txBody>
      </p:sp>
      <p:sp>
        <p:nvSpPr>
          <p:cNvPr id="12" name="圆角矩形 11">
            <a:extLst>
              <a:ext uri="{FF2B5EF4-FFF2-40B4-BE49-F238E27FC236}">
                <a16:creationId xmlns:a16="http://schemas.microsoft.com/office/drawing/2014/main" xmlns="" id="{65A7EE40-FF03-EE47-A9FE-02D11F25A701}"/>
              </a:ext>
            </a:extLst>
          </p:cNvPr>
          <p:cNvSpPr/>
          <p:nvPr/>
        </p:nvSpPr>
        <p:spPr>
          <a:xfrm>
            <a:off x="787101" y="3055851"/>
            <a:ext cx="4732958" cy="923739"/>
          </a:xfrm>
          <a:prstGeom prst="roundRect">
            <a:avLst>
              <a:gd name="adj" fmla="val 6887"/>
            </a:avLst>
          </a:prstGeom>
          <a:solidFill>
            <a:schemeClr val="bg1">
              <a:alpha val="40000"/>
            </a:schemeClr>
          </a:solidFill>
          <a:ln w="12700" cap="flat">
            <a:noFill/>
            <a:prstDash val="dash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171450" marR="0" indent="-171450" defTabSz="914400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Tx/>
              <a:buFont typeface="Arial" panose="020B0604020202020204" pitchFamily="34" charset="0"/>
              <a:buChar char="•"/>
              <a:tabLst/>
            </a:pPr>
            <a:r>
              <a:rPr lang="zh-CN" altLang="en-US" sz="1200" dirty="0">
                <a:solidFill>
                  <a:schemeClr val="bg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PingFang HK Regular"/>
                <a:sym typeface="PingFang HK Regular"/>
              </a:rPr>
              <a:t>业务系统</a:t>
            </a:r>
            <a:r>
              <a:rPr lang="zh-CN" altLang="en-US" sz="12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PingFang HK Regular"/>
                <a:sym typeface="PingFang HK Regular"/>
              </a:rPr>
              <a:t>对实验支撑不足</a:t>
            </a:r>
            <a:r>
              <a:rPr lang="zh-CN" altLang="en-US" sz="1200" dirty="0">
                <a:solidFill>
                  <a:schemeClr val="bg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PingFang HK Regular"/>
                <a:sym typeface="PingFang HK Regular"/>
              </a:rPr>
              <a:t>，全靠</a:t>
            </a:r>
            <a:r>
              <a:rPr lang="en-US" altLang="zh-CN" sz="1200" dirty="0">
                <a:solidFill>
                  <a:schemeClr val="bg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PingFang HK Regular"/>
                <a:sym typeface="PingFang HK Regular"/>
              </a:rPr>
              <a:t>RD</a:t>
            </a:r>
            <a:r>
              <a:rPr lang="zh-CN" altLang="en-US" sz="1200" dirty="0">
                <a:solidFill>
                  <a:schemeClr val="bg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PingFang HK Regular"/>
                <a:sym typeface="PingFang HK Regular"/>
              </a:rPr>
              <a:t>硬编码</a:t>
            </a:r>
            <a:endParaRPr lang="en-US" altLang="zh-CN" sz="1200" dirty="0">
              <a:solidFill>
                <a:schemeClr val="bg2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PingFang HK Regular"/>
              <a:sym typeface="PingFang HK Regular"/>
            </a:endParaRPr>
          </a:p>
          <a:p>
            <a:pPr marL="171450" marR="0" indent="-171450" defTabSz="914400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Tx/>
              <a:buFont typeface="Arial" panose="020B0604020202020204" pitchFamily="34" charset="0"/>
              <a:buChar char="•"/>
              <a:tabLst/>
            </a:pPr>
            <a:r>
              <a:rPr lang="en-US" altLang="zh-CN" sz="1200" dirty="0">
                <a:solidFill>
                  <a:schemeClr val="bg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PingFang HK Regular"/>
                <a:sym typeface="PingFang HK Regular"/>
              </a:rPr>
              <a:t>AB</a:t>
            </a:r>
            <a:r>
              <a:rPr lang="zh-CN" altLang="en-US" sz="1200" dirty="0">
                <a:solidFill>
                  <a:schemeClr val="bg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PingFang HK Regular"/>
                <a:sym typeface="PingFang HK Regular"/>
              </a:rPr>
              <a:t>实验会影响代码写法，导致</a:t>
            </a:r>
            <a:r>
              <a:rPr lang="zh-CN" altLang="en-US" sz="12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PingFang HK Regular"/>
                <a:sym typeface="PingFang HK Regular"/>
              </a:rPr>
              <a:t>代码可读性急剧下降</a:t>
            </a:r>
            <a:endParaRPr lang="en-US" altLang="zh-CN" sz="1200" b="1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PingFang HK Regular"/>
              <a:sym typeface="PingFang HK Regular"/>
            </a:endParaRPr>
          </a:p>
        </p:txBody>
      </p:sp>
      <p:sp>
        <p:nvSpPr>
          <p:cNvPr id="13" name="圆角矩形 12">
            <a:extLst>
              <a:ext uri="{FF2B5EF4-FFF2-40B4-BE49-F238E27FC236}">
                <a16:creationId xmlns:a16="http://schemas.microsoft.com/office/drawing/2014/main" xmlns="" id="{58FB80D4-8652-B841-9CFE-8B38471E2C11}"/>
              </a:ext>
            </a:extLst>
          </p:cNvPr>
          <p:cNvSpPr/>
          <p:nvPr/>
        </p:nvSpPr>
        <p:spPr>
          <a:xfrm>
            <a:off x="6960096" y="1112826"/>
            <a:ext cx="720000" cy="340517"/>
          </a:xfrm>
          <a:prstGeom prst="roundRect">
            <a:avLst/>
          </a:prstGeom>
          <a:solidFill>
            <a:srgbClr val="F88719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400" b="1" i="0" u="none" strike="noStrike" cap="none" spc="0" normalizeH="0" baseline="0" dirty="0">
                <a:ln>
                  <a:noFill/>
                </a:ln>
                <a:solidFill>
                  <a:schemeClr val="bg2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PingFang HK Regular"/>
                <a:sym typeface="PingFang HK Regular"/>
              </a:rPr>
              <a:t>解法</a:t>
            </a:r>
          </a:p>
        </p:txBody>
      </p:sp>
      <p:sp>
        <p:nvSpPr>
          <p:cNvPr id="14" name="圆角矩形 13">
            <a:extLst>
              <a:ext uri="{FF2B5EF4-FFF2-40B4-BE49-F238E27FC236}">
                <a16:creationId xmlns:a16="http://schemas.microsoft.com/office/drawing/2014/main" xmlns="" id="{F6B17451-444B-6747-81BE-7B5B14AAB014}"/>
              </a:ext>
            </a:extLst>
          </p:cNvPr>
          <p:cNvSpPr/>
          <p:nvPr/>
        </p:nvSpPr>
        <p:spPr>
          <a:xfrm>
            <a:off x="6960096" y="1473327"/>
            <a:ext cx="4732956" cy="803545"/>
          </a:xfrm>
          <a:prstGeom prst="roundRect">
            <a:avLst>
              <a:gd name="adj" fmla="val 6887"/>
            </a:avLst>
          </a:prstGeom>
          <a:solidFill>
            <a:schemeClr val="bg1">
              <a:alpha val="40000"/>
            </a:schemeClr>
          </a:solidFill>
          <a:ln w="12700" cap="flat">
            <a:noFill/>
            <a:prstDash val="dash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171450" marR="0" indent="-171450" defTabSz="914400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Tx/>
              <a:buFont typeface="系统字体常规体"/>
              <a:buChar char="★"/>
              <a:tabLst/>
            </a:pPr>
            <a:r>
              <a:rPr lang="zh-CN" altLang="en-US" sz="1200" dirty="0">
                <a:solidFill>
                  <a:schemeClr val="bg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PingFang HK Regular"/>
                <a:sym typeface="PingFang HK Regular"/>
              </a:rPr>
              <a:t>由投放平台提供人群圈定，由</a:t>
            </a:r>
            <a:r>
              <a:rPr lang="en-US" altLang="zh-CN" sz="1200" dirty="0">
                <a:solidFill>
                  <a:schemeClr val="bg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PingFang HK Regular"/>
                <a:sym typeface="PingFang HK Regular"/>
              </a:rPr>
              <a:t>Apollo</a:t>
            </a:r>
            <a:r>
              <a:rPr lang="zh-CN" altLang="en-US" sz="1200" dirty="0">
                <a:solidFill>
                  <a:schemeClr val="bg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PingFang HK Regular"/>
                <a:sym typeface="PingFang HK Regular"/>
              </a:rPr>
              <a:t>提供流量分组</a:t>
            </a:r>
            <a:endParaRPr lang="en-US" altLang="zh-CN" sz="1200" dirty="0">
              <a:solidFill>
                <a:schemeClr val="bg2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PingFang HK Regular"/>
              <a:sym typeface="PingFang HK Regular"/>
            </a:endParaRPr>
          </a:p>
          <a:p>
            <a:pPr marL="171450" marR="0" indent="-171450" defTabSz="914400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Tx/>
              <a:buFont typeface="系统字体常规体"/>
              <a:buChar char="★"/>
              <a:tabLst/>
            </a:pPr>
            <a:r>
              <a:rPr lang="zh-CN" altLang="en-US" sz="1200" dirty="0">
                <a:solidFill>
                  <a:schemeClr val="bg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PingFang HK Regular"/>
                <a:sym typeface="PingFang HK Regular"/>
              </a:rPr>
              <a:t>投放</a:t>
            </a:r>
            <a:r>
              <a:rPr lang="en-US" altLang="zh-CN" sz="1200" dirty="0">
                <a:solidFill>
                  <a:schemeClr val="bg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PingFang HK Regular"/>
                <a:sym typeface="PingFang HK Regular"/>
              </a:rPr>
              <a:t>SDK</a:t>
            </a:r>
            <a:r>
              <a:rPr lang="zh-CN" altLang="en-US" sz="1200" dirty="0">
                <a:solidFill>
                  <a:schemeClr val="bg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PingFang HK Regular"/>
                <a:sym typeface="PingFang HK Regular"/>
              </a:rPr>
              <a:t>代业务方发起实验接入，接入方不感知流量分组</a:t>
            </a:r>
            <a:endParaRPr lang="en-US" altLang="zh-CN" sz="1200" dirty="0">
              <a:solidFill>
                <a:schemeClr val="bg2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PingFang HK Regular"/>
              <a:sym typeface="PingFang HK Regular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xmlns="" id="{F4A13783-FE3C-1A48-AA03-763860D0DC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8232" y="3124879"/>
            <a:ext cx="5400000" cy="2757235"/>
          </a:xfrm>
          <a:prstGeom prst="rect">
            <a:avLst/>
          </a:prstGeom>
        </p:spPr>
      </p:pic>
      <p:sp>
        <p:nvSpPr>
          <p:cNvPr id="16" name="圆角矩形 15">
            <a:extLst>
              <a:ext uri="{FF2B5EF4-FFF2-40B4-BE49-F238E27FC236}">
                <a16:creationId xmlns:a16="http://schemas.microsoft.com/office/drawing/2014/main" xmlns="" id="{B83F84C0-BFC1-6F4D-9920-86EDA143D161}"/>
              </a:ext>
            </a:extLst>
          </p:cNvPr>
          <p:cNvSpPr/>
          <p:nvPr/>
        </p:nvSpPr>
        <p:spPr>
          <a:xfrm>
            <a:off x="8306044" y="2650503"/>
            <a:ext cx="1404376" cy="340517"/>
          </a:xfrm>
          <a:prstGeom prst="roundRect">
            <a:avLst/>
          </a:prstGeom>
          <a:noFill/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b="1" dirty="0">
                <a:solidFill>
                  <a:schemeClr val="bg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PingFang HK Regular"/>
                <a:sym typeface="PingFang HK Regular"/>
              </a:rPr>
              <a:t>实验成本对比</a:t>
            </a:r>
            <a:endParaRPr kumimoji="0" lang="zh-CN" altLang="en-US" sz="1400" b="1" i="0" u="none" strike="noStrike" cap="none" spc="0" normalizeH="0" baseline="0" dirty="0">
              <a:ln>
                <a:noFill/>
              </a:ln>
              <a:solidFill>
                <a:schemeClr val="bg2"/>
              </a:solidFill>
              <a:effectLst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PingFang HK Regular"/>
              <a:sym typeface="PingFang HK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131199510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6336024" y="1794061"/>
            <a:ext cx="5169056" cy="524245"/>
          </a:xfrm>
        </p:spPr>
        <p:txBody>
          <a:bodyPr/>
          <a:lstStyle/>
          <a:p>
            <a:r>
              <a:rPr kumimoji="1" lang="zh-CN" altLang="en-US" dirty="0">
                <a:solidFill>
                  <a:schemeClr val="tx2"/>
                </a:solidFill>
              </a:rPr>
              <a:t>功能投放的问题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zh-CN" altLang="en-US" dirty="0">
                <a:solidFill>
                  <a:schemeClr val="tx2"/>
                </a:solidFill>
              </a:rPr>
              <a:t>投放解决方案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>
          <a:xfrm>
            <a:off x="6335651" y="3384521"/>
            <a:ext cx="5169429" cy="524245"/>
          </a:xfrm>
        </p:spPr>
        <p:txBody>
          <a:bodyPr/>
          <a:lstStyle/>
          <a:p>
            <a:r>
              <a:rPr kumimoji="1" lang="zh-CN" altLang="en-US" dirty="0"/>
              <a:t>北斗投放平台</a:t>
            </a: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6"/>
          </p:nvPr>
        </p:nvSpPr>
        <p:spPr>
          <a:xfrm>
            <a:off x="5670364" y="1886306"/>
            <a:ext cx="432000" cy="432000"/>
          </a:xfrm>
        </p:spPr>
        <p:txBody>
          <a:bodyPr anchor="t"/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7"/>
          </p:nvPr>
        </p:nvSpPr>
        <p:spPr/>
        <p:txBody>
          <a:bodyPr anchor="t"/>
          <a:lstStyle/>
          <a:p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8"/>
          </p:nvPr>
        </p:nvSpPr>
        <p:spPr>
          <a:xfrm>
            <a:off x="5670364" y="3453979"/>
            <a:ext cx="432000" cy="432000"/>
          </a:xfrm>
        </p:spPr>
        <p:txBody>
          <a:bodyPr anchor="t"/>
          <a:lstStyle/>
          <a:p>
            <a:r>
              <a:rPr kumimoji="1" lang="en-US" altLang="zh-CN" dirty="0"/>
              <a:t>3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kumimoji="1" lang="zh-CN" altLang="en-US" dirty="0"/>
              <a:t>提纲</a:t>
            </a:r>
          </a:p>
        </p:txBody>
      </p:sp>
    </p:spTree>
    <p:extLst>
      <p:ext uri="{BB962C8B-B14F-4D97-AF65-F5344CB8AC3E}">
        <p14:creationId xmlns:p14="http://schemas.microsoft.com/office/powerpoint/2010/main" val="1688336440"/>
      </p:ext>
    </p:extLst>
  </p:cSld>
  <p:clrMapOvr>
    <a:masterClrMapping/>
  </p:clrMapOvr>
  <p:transition spd="med" advTm="1762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xmlns="" id="{C994BBB8-65F6-C14D-AE4C-B0B3AE5FF4D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xmlns="" id="{64B80A87-59B1-AF42-A041-894B1F52F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北斗</a:t>
            </a:r>
            <a:r>
              <a:rPr kumimoji="1" lang="zh-CN" altLang="en-US" dirty="0" smtClean="0"/>
              <a:t>平台</a:t>
            </a:r>
            <a:endParaRPr kumimoji="1"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5650992" y="6858000"/>
            <a:ext cx="914400" cy="91440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>
            <a:normAutofit/>
          </a:bodyPr>
          <a:lstStyle/>
          <a:p>
            <a:pPr marL="0" marR="0" indent="0" algn="l" defTabSz="9144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400" b="0" i="0" u="none" strike="noStrike" cap="none" spc="0" normalizeH="0" baseline="0" dirty="0">
              <a:ln>
                <a:noFill/>
              </a:ln>
              <a:solidFill>
                <a:srgbClr val="535353"/>
              </a:solidFill>
              <a:effectLst/>
              <a:uFillTx/>
              <a:latin typeface="PingFang SC Regular"/>
              <a:ea typeface="PingFang SC Regular"/>
              <a:cs typeface="PingFang SC Regular"/>
              <a:sym typeface="PingFang SC Regular"/>
            </a:endParaRPr>
          </a:p>
        </p:txBody>
      </p:sp>
      <p:sp>
        <p:nvSpPr>
          <p:cNvPr id="12" name="圆角矩形 11">
            <a:extLst>
              <a:ext uri="{FF2B5EF4-FFF2-40B4-BE49-F238E27FC236}">
                <a16:creationId xmlns:a16="http://schemas.microsoft.com/office/drawing/2014/main" xmlns="" id="{2F30876E-9EF4-3149-8F96-DE733C7FF79C}"/>
              </a:ext>
            </a:extLst>
          </p:cNvPr>
          <p:cNvSpPr/>
          <p:nvPr/>
        </p:nvSpPr>
        <p:spPr>
          <a:xfrm>
            <a:off x="760071" y="1696452"/>
            <a:ext cx="4412272" cy="794092"/>
          </a:xfrm>
          <a:prstGeom prst="roundRect">
            <a:avLst>
              <a:gd name="adj" fmla="val 6887"/>
            </a:avLst>
          </a:prstGeom>
          <a:solidFill>
            <a:schemeClr val="bg1">
              <a:alpha val="40000"/>
            </a:schemeClr>
          </a:solidFill>
          <a:ln w="12700" cap="flat">
            <a:solidFill>
              <a:srgbClr val="FF0000">
                <a:alpha val="40000"/>
              </a:srgbClr>
            </a:solidFill>
            <a:prstDash val="dash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171450" marR="0" indent="-171450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Tx/>
              <a:buFont typeface="系统字体常规体"/>
              <a:buChar char="★"/>
              <a:tabLst/>
            </a:pPr>
            <a:r>
              <a:rPr lang="en-US" altLang="zh-CN" sz="1000" dirty="0">
                <a:solidFill>
                  <a:schemeClr val="bg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PingFang HK Regular"/>
                <a:sym typeface="PingFang HK Regular"/>
              </a:rPr>
              <a:t>BR</a:t>
            </a:r>
            <a:r>
              <a:rPr lang="zh-CN" altLang="en-US" sz="1000" dirty="0">
                <a:solidFill>
                  <a:schemeClr val="bg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PingFang HK Regular"/>
                <a:sym typeface="PingFang HK Regular"/>
              </a:rPr>
              <a:t>、</a:t>
            </a:r>
            <a:r>
              <a:rPr lang="en-US" altLang="zh-CN" sz="1000" dirty="0">
                <a:solidFill>
                  <a:schemeClr val="bg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PingFang HK Regular"/>
                <a:sym typeface="PingFang HK Regular"/>
              </a:rPr>
              <a:t>MX</a:t>
            </a:r>
            <a:r>
              <a:rPr lang="zh-CN" altLang="en-US" sz="1000" dirty="0">
                <a:solidFill>
                  <a:schemeClr val="bg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PingFang HK Regular"/>
                <a:sym typeface="PingFang HK Regular"/>
              </a:rPr>
              <a:t>等国</a:t>
            </a:r>
            <a:r>
              <a:rPr lang="en-US" altLang="zh-CN" sz="1000" dirty="0">
                <a:solidFill>
                  <a:schemeClr val="bg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PingFang HK Regular"/>
                <a:sym typeface="PingFang HK Regular"/>
              </a:rPr>
              <a:t>IFG</a:t>
            </a:r>
            <a:r>
              <a:rPr lang="zh-CN" altLang="en-US" sz="1000" dirty="0">
                <a:solidFill>
                  <a:schemeClr val="bg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PingFang HK Regular"/>
                <a:sym typeface="PingFang HK Regular"/>
              </a:rPr>
              <a:t>半年增长</a:t>
            </a:r>
            <a:r>
              <a:rPr lang="en-US" altLang="zh-CN" sz="1000" b="1" dirty="0">
                <a:solidFill>
                  <a:schemeClr val="bg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PingFang HK Regular"/>
                <a:sym typeface="PingFang HK Regular"/>
              </a:rPr>
              <a:t>12pp</a:t>
            </a:r>
            <a:r>
              <a:rPr lang="zh-CN" altLang="en-US" sz="1000" dirty="0">
                <a:solidFill>
                  <a:schemeClr val="bg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PingFang HK Regular"/>
                <a:sym typeface="PingFang HK Regular"/>
              </a:rPr>
              <a:t>， 新开长尾小国</a:t>
            </a:r>
            <a:r>
              <a:rPr lang="en-US" altLang="zh-CN" sz="1000" dirty="0">
                <a:solidFill>
                  <a:schemeClr val="bg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PingFang HK Regular"/>
                <a:sym typeface="PingFang HK Regular"/>
              </a:rPr>
              <a:t>IFG</a:t>
            </a:r>
            <a:r>
              <a:rPr lang="zh-CN" altLang="en-US" sz="1000" dirty="0">
                <a:solidFill>
                  <a:schemeClr val="bg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PingFang HK Regular"/>
                <a:sym typeface="PingFang HK Regular"/>
              </a:rPr>
              <a:t>半年增长</a:t>
            </a:r>
            <a:r>
              <a:rPr lang="en-US" altLang="zh-CN" sz="1000" b="1" dirty="0">
                <a:solidFill>
                  <a:schemeClr val="bg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PingFang HK Regular"/>
                <a:sym typeface="PingFang HK Regular"/>
              </a:rPr>
              <a:t>30pp</a:t>
            </a:r>
          </a:p>
        </p:txBody>
      </p:sp>
      <p:sp>
        <p:nvSpPr>
          <p:cNvPr id="13" name="圆角矩形 12">
            <a:extLst>
              <a:ext uri="{FF2B5EF4-FFF2-40B4-BE49-F238E27FC236}">
                <a16:creationId xmlns:a16="http://schemas.microsoft.com/office/drawing/2014/main" xmlns="" id="{0A65A252-A108-F343-BA7E-1C336431CD78}"/>
              </a:ext>
            </a:extLst>
          </p:cNvPr>
          <p:cNvSpPr/>
          <p:nvPr/>
        </p:nvSpPr>
        <p:spPr>
          <a:xfrm>
            <a:off x="760091" y="1279217"/>
            <a:ext cx="1039680" cy="360000"/>
          </a:xfrm>
          <a:prstGeom prst="roundRect">
            <a:avLst/>
          </a:prstGeom>
          <a:solidFill>
            <a:srgbClr val="F88719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400" b="1" i="0" u="none" strike="noStrike" cap="none" spc="0" normalizeH="0" baseline="0" dirty="0">
                <a:ln>
                  <a:noFill/>
                </a:ln>
                <a:solidFill>
                  <a:schemeClr val="bg2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PingFang HK Regular"/>
                <a:sym typeface="PingFang HK Regular"/>
              </a:rPr>
              <a:t>功能广场</a:t>
            </a:r>
          </a:p>
        </p:txBody>
      </p:sp>
      <p:sp>
        <p:nvSpPr>
          <p:cNvPr id="14" name="圆角矩形 13">
            <a:extLst>
              <a:ext uri="{FF2B5EF4-FFF2-40B4-BE49-F238E27FC236}">
                <a16:creationId xmlns:a16="http://schemas.microsoft.com/office/drawing/2014/main" xmlns="" id="{79F6209F-0184-3C48-BEB5-07D41024E540}"/>
              </a:ext>
            </a:extLst>
          </p:cNvPr>
          <p:cNvSpPr/>
          <p:nvPr/>
        </p:nvSpPr>
        <p:spPr>
          <a:xfrm>
            <a:off x="760091" y="4017826"/>
            <a:ext cx="1039680" cy="360000"/>
          </a:xfrm>
          <a:prstGeom prst="roundRect">
            <a:avLst/>
          </a:prstGeom>
          <a:solidFill>
            <a:srgbClr val="F88719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1400" b="1" dirty="0">
                <a:solidFill>
                  <a:schemeClr val="bg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PingFang HK Regular"/>
                <a:sym typeface="PingFang HK Regular"/>
              </a:rPr>
              <a:t>新开流程</a:t>
            </a:r>
            <a:endParaRPr kumimoji="0" lang="zh-CN" altLang="en-US" sz="1400" b="1" i="0" u="none" strike="noStrike" cap="none" spc="0" normalizeH="0" baseline="0" dirty="0">
              <a:ln>
                <a:noFill/>
              </a:ln>
              <a:solidFill>
                <a:schemeClr val="bg2"/>
              </a:solidFill>
              <a:effectLst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PingFang HK Regular"/>
              <a:sym typeface="PingFang HK Regular"/>
            </a:endParaRPr>
          </a:p>
        </p:txBody>
      </p:sp>
      <p:sp>
        <p:nvSpPr>
          <p:cNvPr id="15" name="圆角矩形 14">
            <a:extLst>
              <a:ext uri="{FF2B5EF4-FFF2-40B4-BE49-F238E27FC236}">
                <a16:creationId xmlns:a16="http://schemas.microsoft.com/office/drawing/2014/main" xmlns="" id="{37F058AE-66B5-CC44-A8EC-FC10A40FEBFC}"/>
              </a:ext>
            </a:extLst>
          </p:cNvPr>
          <p:cNvSpPr/>
          <p:nvPr/>
        </p:nvSpPr>
        <p:spPr>
          <a:xfrm>
            <a:off x="760071" y="3017037"/>
            <a:ext cx="4412272" cy="805446"/>
          </a:xfrm>
          <a:prstGeom prst="roundRect">
            <a:avLst>
              <a:gd name="adj" fmla="val 6887"/>
            </a:avLst>
          </a:prstGeom>
          <a:solidFill>
            <a:schemeClr val="bg1">
              <a:alpha val="40000"/>
            </a:schemeClr>
          </a:solidFill>
          <a:ln w="12700" cap="flat">
            <a:solidFill>
              <a:srgbClr val="FF0000">
                <a:alpha val="40000"/>
              </a:srgbClr>
            </a:solidFill>
            <a:prstDash val="dash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171450" indent="-171450">
              <a:lnSpc>
                <a:spcPct val="150000"/>
              </a:lnSpc>
              <a:spcBef>
                <a:spcPts val="0"/>
              </a:spcBef>
              <a:buClr>
                <a:srgbClr val="FF0000"/>
              </a:buClr>
              <a:buFont typeface="系统字体常规体"/>
              <a:buChar char="★"/>
            </a:pPr>
            <a:r>
              <a:rPr lang="zh-CN" altLang="en-US" sz="1000" dirty="0">
                <a:solidFill>
                  <a:schemeClr val="bg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PingFang HK Regular"/>
                <a:sym typeface="PingFang HK Regular"/>
              </a:rPr>
              <a:t>平台覆盖</a:t>
            </a:r>
            <a:r>
              <a:rPr lang="en-US" altLang="zh-CN" sz="1000" b="1" dirty="0">
                <a:solidFill>
                  <a:schemeClr val="bg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PingFang HK Regular"/>
                <a:sym typeface="PingFang HK Regular"/>
              </a:rPr>
              <a:t>400+</a:t>
            </a:r>
            <a:r>
              <a:rPr lang="zh-CN" altLang="en-US" sz="1000" b="1" dirty="0">
                <a:solidFill>
                  <a:schemeClr val="bg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PingFang HK Regular"/>
                <a:sym typeface="PingFang HK Regular"/>
              </a:rPr>
              <a:t>受众</a:t>
            </a:r>
            <a:r>
              <a:rPr lang="zh-CN" altLang="en-US" sz="1000" dirty="0">
                <a:solidFill>
                  <a:schemeClr val="bg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PingFang HK Regular"/>
                <a:sym typeface="PingFang HK Regular"/>
              </a:rPr>
              <a:t>，</a:t>
            </a:r>
            <a:r>
              <a:rPr lang="en-US" altLang="zh-CN" sz="1000" dirty="0">
                <a:solidFill>
                  <a:schemeClr val="bg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PingFang HK Regular"/>
                <a:sym typeface="PingFang HK Regular"/>
              </a:rPr>
              <a:t>21</a:t>
            </a:r>
            <a:r>
              <a:rPr lang="zh-CN" altLang="en-US" sz="1000" dirty="0">
                <a:solidFill>
                  <a:schemeClr val="bg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PingFang HK Regular"/>
                <a:sym typeface="PingFang HK Regular"/>
              </a:rPr>
              <a:t>年变更次数超</a:t>
            </a:r>
            <a:r>
              <a:rPr lang="en-US" altLang="zh-CN" sz="1000" b="1" dirty="0">
                <a:solidFill>
                  <a:schemeClr val="bg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PingFang HK Regular"/>
                <a:sym typeface="PingFang HK Regular"/>
              </a:rPr>
              <a:t>3000</a:t>
            </a:r>
            <a:r>
              <a:rPr lang="zh-CN" altLang="en-US" sz="1000" b="1" dirty="0">
                <a:solidFill>
                  <a:schemeClr val="bg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PingFang HK Regular"/>
                <a:sym typeface="PingFang HK Regular"/>
              </a:rPr>
              <a:t>次</a:t>
            </a:r>
            <a:r>
              <a:rPr lang="en-US" altLang="zh-CN" sz="1000" dirty="0">
                <a:solidFill>
                  <a:schemeClr val="bg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PingFang HK Regular"/>
                <a:sym typeface="PingFang HK Regular"/>
              </a:rPr>
              <a:t>(</a:t>
            </a:r>
            <a:r>
              <a:rPr lang="zh-CN" altLang="en-US" sz="1000" dirty="0">
                <a:solidFill>
                  <a:schemeClr val="bg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PingFang HK Regular"/>
                <a:sym typeface="PingFang HK Regular"/>
              </a:rPr>
              <a:t>按天去重</a:t>
            </a:r>
            <a:r>
              <a:rPr lang="en-US" altLang="zh-CN" sz="1000" dirty="0">
                <a:solidFill>
                  <a:schemeClr val="bg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PingFang HK Regular"/>
                <a:sym typeface="PingFang HK Regular"/>
              </a:rPr>
              <a:t>)</a:t>
            </a:r>
          </a:p>
        </p:txBody>
      </p:sp>
      <p:sp>
        <p:nvSpPr>
          <p:cNvPr id="16" name="圆角矩形 15">
            <a:extLst>
              <a:ext uri="{FF2B5EF4-FFF2-40B4-BE49-F238E27FC236}">
                <a16:creationId xmlns:a16="http://schemas.microsoft.com/office/drawing/2014/main" xmlns="" id="{6C3232E8-212F-4147-9153-354C1CFA0F4E}"/>
              </a:ext>
            </a:extLst>
          </p:cNvPr>
          <p:cNvSpPr/>
          <p:nvPr/>
        </p:nvSpPr>
        <p:spPr>
          <a:xfrm>
            <a:off x="760071" y="2568314"/>
            <a:ext cx="1039680" cy="360000"/>
          </a:xfrm>
          <a:prstGeom prst="roundRect">
            <a:avLst/>
          </a:prstGeom>
          <a:solidFill>
            <a:srgbClr val="F88719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1400" b="1" dirty="0">
                <a:solidFill>
                  <a:schemeClr val="bg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PingFang HK Regular"/>
                <a:sym typeface="PingFang HK Regular"/>
              </a:rPr>
              <a:t>配置中心</a:t>
            </a:r>
            <a:endParaRPr kumimoji="0" lang="zh-CN" altLang="en-US" sz="1400" b="1" i="0" u="none" strike="noStrike" cap="none" spc="0" normalizeH="0" baseline="0" dirty="0">
              <a:ln>
                <a:noFill/>
              </a:ln>
              <a:solidFill>
                <a:schemeClr val="bg2"/>
              </a:solidFill>
              <a:effectLst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PingFang HK Regular"/>
              <a:sym typeface="PingFang HK Regular"/>
            </a:endParaRPr>
          </a:p>
        </p:txBody>
      </p:sp>
      <p:sp>
        <p:nvSpPr>
          <p:cNvPr id="17" name="圆角矩形 16">
            <a:extLst>
              <a:ext uri="{FF2B5EF4-FFF2-40B4-BE49-F238E27FC236}">
                <a16:creationId xmlns:a16="http://schemas.microsoft.com/office/drawing/2014/main" xmlns="" id="{46F9D478-EF2A-804F-908F-7AC6B15D284D}"/>
              </a:ext>
            </a:extLst>
          </p:cNvPr>
          <p:cNvSpPr/>
          <p:nvPr/>
        </p:nvSpPr>
        <p:spPr>
          <a:xfrm>
            <a:off x="760071" y="5968664"/>
            <a:ext cx="4412272" cy="804692"/>
          </a:xfrm>
          <a:prstGeom prst="roundRect">
            <a:avLst>
              <a:gd name="adj" fmla="val 6887"/>
            </a:avLst>
          </a:prstGeom>
          <a:solidFill>
            <a:schemeClr val="bg1">
              <a:alpha val="40000"/>
            </a:schemeClr>
          </a:solidFill>
          <a:ln w="12700" cap="flat">
            <a:solidFill>
              <a:srgbClr val="FF0000">
                <a:alpha val="40000"/>
              </a:srgbClr>
            </a:solidFill>
            <a:prstDash val="dash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171450" indent="-171450">
              <a:lnSpc>
                <a:spcPct val="150000"/>
              </a:lnSpc>
              <a:spcBef>
                <a:spcPts val="0"/>
              </a:spcBef>
              <a:buClr>
                <a:srgbClr val="FF0000"/>
              </a:buClr>
              <a:buFont typeface="系统字体常规体"/>
              <a:buChar char="★"/>
            </a:pPr>
            <a:r>
              <a:rPr lang="zh-CN" altLang="en-US" sz="1000" dirty="0">
                <a:solidFill>
                  <a:schemeClr val="bg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PingFang HK Regular"/>
                <a:sym typeface="PingFang HK Regular"/>
              </a:rPr>
              <a:t>支持</a:t>
            </a:r>
            <a:r>
              <a:rPr lang="en-US" altLang="zh-CN" sz="1000" dirty="0" err="1">
                <a:solidFill>
                  <a:schemeClr val="bg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PingFang HK Regular"/>
                <a:sym typeface="PingFang HK Regular"/>
              </a:rPr>
              <a:t>php</a:t>
            </a:r>
            <a:r>
              <a:rPr lang="zh-CN" altLang="en-US" sz="1000" dirty="0">
                <a:solidFill>
                  <a:schemeClr val="bg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PingFang HK Regular"/>
                <a:sym typeface="PingFang HK Regular"/>
              </a:rPr>
              <a:t>、</a:t>
            </a:r>
            <a:r>
              <a:rPr lang="en-US" altLang="zh-CN" sz="1000" dirty="0">
                <a:solidFill>
                  <a:schemeClr val="bg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PingFang HK Regular"/>
                <a:sym typeface="PingFang HK Regular"/>
              </a:rPr>
              <a:t>go</a:t>
            </a:r>
            <a:r>
              <a:rPr lang="zh-CN" altLang="en-US" sz="1000" dirty="0">
                <a:solidFill>
                  <a:schemeClr val="bg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PingFang HK Regular"/>
                <a:sym typeface="PingFang HK Regular"/>
              </a:rPr>
              <a:t>、</a:t>
            </a:r>
            <a:r>
              <a:rPr lang="en-US" altLang="zh-CN" sz="1000" dirty="0">
                <a:solidFill>
                  <a:schemeClr val="bg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PingFang HK Regular"/>
                <a:sym typeface="PingFang HK Regular"/>
              </a:rPr>
              <a:t>java</a:t>
            </a:r>
            <a:r>
              <a:rPr lang="zh-CN" altLang="en-US" sz="1000" dirty="0">
                <a:solidFill>
                  <a:schemeClr val="bg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PingFang HK Regular"/>
                <a:sym typeface="PingFang HK Regular"/>
              </a:rPr>
              <a:t>和</a:t>
            </a:r>
            <a:r>
              <a:rPr lang="en-US" altLang="zh-CN" sz="1000" dirty="0" err="1">
                <a:solidFill>
                  <a:schemeClr val="bg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PingFang HK Regular"/>
                <a:sym typeface="PingFang HK Regular"/>
              </a:rPr>
              <a:t>c++</a:t>
            </a:r>
            <a:r>
              <a:rPr lang="zh-CN" altLang="en-US" sz="1000" dirty="0">
                <a:solidFill>
                  <a:schemeClr val="bg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PingFang HK Regular"/>
                <a:sym typeface="PingFang HK Regular"/>
              </a:rPr>
              <a:t>四种语言</a:t>
            </a:r>
            <a:endParaRPr lang="en-US" altLang="zh-CN" sz="1000" dirty="0">
              <a:solidFill>
                <a:schemeClr val="bg2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PingFang HK Regular"/>
              <a:sym typeface="PingFang HK Regular"/>
            </a:endParaRPr>
          </a:p>
          <a:p>
            <a:pPr marL="171450" indent="-171450">
              <a:lnSpc>
                <a:spcPct val="150000"/>
              </a:lnSpc>
              <a:spcBef>
                <a:spcPts val="0"/>
              </a:spcBef>
              <a:buClr>
                <a:srgbClr val="FF0000"/>
              </a:buClr>
              <a:buFont typeface="系统字体常规体"/>
              <a:buChar char="★"/>
            </a:pPr>
            <a:r>
              <a:rPr lang="en-US" altLang="zh-CN" sz="1000" dirty="0">
                <a:solidFill>
                  <a:schemeClr val="bg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PingFang HK Regular"/>
                <a:sym typeface="PingFang HK Regular"/>
              </a:rPr>
              <a:t>SDK</a:t>
            </a:r>
            <a:r>
              <a:rPr lang="zh-CN" altLang="en-US" sz="1000" dirty="0">
                <a:solidFill>
                  <a:schemeClr val="bg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PingFang HK Regular"/>
                <a:sym typeface="PingFang HK Regular"/>
              </a:rPr>
              <a:t>峰值调用</a:t>
            </a:r>
            <a:r>
              <a:rPr lang="en-US" altLang="zh-CN" sz="1000" dirty="0">
                <a:solidFill>
                  <a:schemeClr val="bg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PingFang HK Regular"/>
                <a:sym typeface="PingFang HK Regular"/>
              </a:rPr>
              <a:t>QPS</a:t>
            </a:r>
            <a:r>
              <a:rPr lang="zh-CN" altLang="en-US" sz="1000" dirty="0">
                <a:solidFill>
                  <a:schemeClr val="bg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PingFang HK Regular"/>
                <a:sym typeface="PingFang HK Regular"/>
              </a:rPr>
              <a:t>：</a:t>
            </a:r>
            <a:r>
              <a:rPr lang="en-US" altLang="zh-CN" sz="1000" b="1" dirty="0">
                <a:solidFill>
                  <a:schemeClr val="bg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PingFang HK Regular"/>
                <a:sym typeface="PingFang HK Regular"/>
              </a:rPr>
              <a:t>250K</a:t>
            </a:r>
            <a:r>
              <a:rPr lang="zh-CN" altLang="en-US" sz="1000" dirty="0">
                <a:solidFill>
                  <a:schemeClr val="bg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PingFang HK Regular"/>
                <a:sym typeface="PingFang HK Regular"/>
              </a:rPr>
              <a:t>，覆盖超过</a:t>
            </a:r>
            <a:r>
              <a:rPr lang="en-US" altLang="zh-CN" sz="1000" b="1" dirty="0">
                <a:solidFill>
                  <a:schemeClr val="bg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PingFang HK Regular"/>
                <a:sym typeface="PingFang HK Regular"/>
              </a:rPr>
              <a:t>80</a:t>
            </a:r>
            <a:r>
              <a:rPr lang="zh-CN" altLang="en-US" sz="1000" b="1" dirty="0">
                <a:solidFill>
                  <a:schemeClr val="bg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PingFang HK Regular"/>
                <a:sym typeface="PingFang HK Regular"/>
              </a:rPr>
              <a:t>个</a:t>
            </a:r>
            <a:r>
              <a:rPr lang="en-US" altLang="zh-CN" sz="1000" b="1" dirty="0">
                <a:solidFill>
                  <a:schemeClr val="bg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PingFang HK Regular"/>
                <a:sym typeface="PingFang HK Regular"/>
              </a:rPr>
              <a:t>Odin</a:t>
            </a:r>
            <a:r>
              <a:rPr lang="zh-CN" altLang="en-US" sz="1000" b="1" dirty="0">
                <a:solidFill>
                  <a:schemeClr val="bg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PingFang HK Regular"/>
                <a:sym typeface="PingFang HK Regular"/>
              </a:rPr>
              <a:t> </a:t>
            </a:r>
            <a:r>
              <a:rPr lang="en-US" altLang="zh-CN" sz="1000" b="1" dirty="0">
                <a:solidFill>
                  <a:schemeClr val="bg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PingFang HK Regular"/>
                <a:sym typeface="PingFang HK Regular"/>
              </a:rPr>
              <a:t>Service</a:t>
            </a:r>
          </a:p>
        </p:txBody>
      </p:sp>
      <p:sp>
        <p:nvSpPr>
          <p:cNvPr id="18" name="圆角矩形 17">
            <a:extLst>
              <a:ext uri="{FF2B5EF4-FFF2-40B4-BE49-F238E27FC236}">
                <a16:creationId xmlns:a16="http://schemas.microsoft.com/office/drawing/2014/main" xmlns="" id="{F8FE9086-EC7B-6D43-856C-EFEF88C75BA8}"/>
              </a:ext>
            </a:extLst>
          </p:cNvPr>
          <p:cNvSpPr/>
          <p:nvPr/>
        </p:nvSpPr>
        <p:spPr>
          <a:xfrm>
            <a:off x="760071" y="5591743"/>
            <a:ext cx="1039680" cy="360000"/>
          </a:xfrm>
          <a:prstGeom prst="roundRect">
            <a:avLst/>
          </a:prstGeom>
          <a:solidFill>
            <a:srgbClr val="F88719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400" b="1" i="0" u="none" strike="noStrike" cap="none" spc="0" normalizeH="0" baseline="0" dirty="0">
                <a:ln>
                  <a:noFill/>
                </a:ln>
                <a:solidFill>
                  <a:schemeClr val="bg2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PingFang HK Regular"/>
                <a:sym typeface="PingFang HK Regular"/>
              </a:rPr>
              <a:t>投放</a:t>
            </a:r>
            <a:r>
              <a:rPr kumimoji="0" lang="en-US" altLang="zh-CN" sz="1400" b="1" i="0" u="none" strike="noStrike" cap="none" spc="0" normalizeH="0" baseline="0" dirty="0">
                <a:ln>
                  <a:noFill/>
                </a:ln>
                <a:solidFill>
                  <a:schemeClr val="bg2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PingFang HK Regular"/>
                <a:sym typeface="PingFang HK Regular"/>
              </a:rPr>
              <a:t>SDK</a:t>
            </a:r>
            <a:endParaRPr kumimoji="0" lang="zh-CN" altLang="en-US" sz="1400" b="1" i="0" u="none" strike="noStrike" cap="none" spc="0" normalizeH="0" baseline="0" dirty="0">
              <a:ln>
                <a:noFill/>
              </a:ln>
              <a:solidFill>
                <a:schemeClr val="bg2"/>
              </a:solidFill>
              <a:effectLst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PingFang HK Regular"/>
              <a:sym typeface="PingFang HK Regular"/>
            </a:endParaRPr>
          </a:p>
        </p:txBody>
      </p:sp>
      <p:sp>
        <p:nvSpPr>
          <p:cNvPr id="19" name="圆角矩形 18">
            <a:extLst>
              <a:ext uri="{FF2B5EF4-FFF2-40B4-BE49-F238E27FC236}">
                <a16:creationId xmlns:a16="http://schemas.microsoft.com/office/drawing/2014/main" xmlns="" id="{DC0C537D-B9E6-E649-B21A-1D3E46FB4BCF}"/>
              </a:ext>
            </a:extLst>
          </p:cNvPr>
          <p:cNvSpPr/>
          <p:nvPr/>
        </p:nvSpPr>
        <p:spPr>
          <a:xfrm>
            <a:off x="760072" y="4471095"/>
            <a:ext cx="4412272" cy="1005473"/>
          </a:xfrm>
          <a:prstGeom prst="roundRect">
            <a:avLst>
              <a:gd name="adj" fmla="val 6887"/>
            </a:avLst>
          </a:prstGeom>
          <a:solidFill>
            <a:schemeClr val="bg1">
              <a:alpha val="40000"/>
            </a:schemeClr>
          </a:solidFill>
          <a:ln w="12700" cap="flat">
            <a:solidFill>
              <a:srgbClr val="FF0000">
                <a:alpha val="40000"/>
              </a:srgbClr>
            </a:solidFill>
            <a:prstDash val="dash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/>
          <a:p>
            <a:pPr marL="171450" indent="-171450">
              <a:lnSpc>
                <a:spcPct val="200000"/>
              </a:lnSpc>
              <a:spcBef>
                <a:spcPts val="0"/>
              </a:spcBef>
              <a:buClr>
                <a:srgbClr val="FF0000"/>
              </a:buClr>
              <a:buFont typeface="系统字体常规体"/>
              <a:buChar char="★"/>
            </a:pPr>
            <a:r>
              <a:rPr lang="zh-CN" altLang="en-US" sz="1000" dirty="0">
                <a:solidFill>
                  <a:schemeClr val="bg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PingFang HK Regular"/>
                <a:sym typeface="PingFang HK Regular"/>
              </a:rPr>
              <a:t>新品类开品需求沟通时间从</a:t>
            </a:r>
            <a:r>
              <a:rPr lang="en-US" altLang="zh-CN" sz="1000" b="1" dirty="0">
                <a:solidFill>
                  <a:schemeClr val="bg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PingFang HK Regular"/>
                <a:sym typeface="PingFang HK Regular"/>
              </a:rPr>
              <a:t>1</a:t>
            </a:r>
            <a:r>
              <a:rPr lang="zh-CN" altLang="en-US" sz="1000" b="1" dirty="0">
                <a:solidFill>
                  <a:schemeClr val="bg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PingFang HK Regular"/>
                <a:sym typeface="PingFang HK Regular"/>
              </a:rPr>
              <a:t>周减少到</a:t>
            </a:r>
            <a:r>
              <a:rPr lang="en-US" altLang="zh-CN" sz="1000" b="1" dirty="0">
                <a:solidFill>
                  <a:schemeClr val="bg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PingFang HK Regular"/>
                <a:sym typeface="PingFang HK Regular"/>
              </a:rPr>
              <a:t>0.5</a:t>
            </a:r>
            <a:r>
              <a:rPr lang="zh-CN" altLang="en-US" sz="1000" b="1" dirty="0">
                <a:solidFill>
                  <a:schemeClr val="bg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PingFang HK Regular"/>
                <a:sym typeface="PingFang HK Regular"/>
              </a:rPr>
              <a:t>天</a:t>
            </a:r>
            <a:r>
              <a:rPr lang="zh-CN" altLang="en-US" sz="1000" dirty="0">
                <a:solidFill>
                  <a:schemeClr val="bg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PingFang HK Regular"/>
                <a:sym typeface="PingFang HK Regular"/>
              </a:rPr>
              <a:t>，开品耗时</a:t>
            </a:r>
            <a:r>
              <a:rPr lang="zh-CN" altLang="en-US" sz="1000" b="1" dirty="0">
                <a:solidFill>
                  <a:schemeClr val="bg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PingFang HK Regular"/>
                <a:sym typeface="PingFang HK Regular"/>
              </a:rPr>
              <a:t>减少</a:t>
            </a:r>
            <a:r>
              <a:rPr lang="en-US" altLang="zh-CN" sz="1000" b="1" dirty="0">
                <a:solidFill>
                  <a:schemeClr val="bg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PingFang HK Regular"/>
                <a:sym typeface="PingFang HK Regular"/>
              </a:rPr>
              <a:t>60%</a:t>
            </a:r>
          </a:p>
          <a:p>
            <a:pPr marL="171450" indent="-171450">
              <a:lnSpc>
                <a:spcPct val="200000"/>
              </a:lnSpc>
              <a:spcBef>
                <a:spcPts val="0"/>
              </a:spcBef>
              <a:buClr>
                <a:srgbClr val="FF0000"/>
              </a:buClr>
              <a:buFont typeface="系统字体常规体"/>
              <a:buChar char="★"/>
            </a:pPr>
            <a:r>
              <a:rPr lang="en-US" altLang="zh-CN" sz="1000" dirty="0">
                <a:solidFill>
                  <a:schemeClr val="bg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PingFang HK Regular"/>
                <a:sym typeface="PingFang HK Regular"/>
              </a:rPr>
              <a:t>21</a:t>
            </a:r>
            <a:r>
              <a:rPr lang="zh-CN" altLang="en-US" sz="1000" dirty="0">
                <a:solidFill>
                  <a:schemeClr val="bg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PingFang HK Regular"/>
                <a:sym typeface="PingFang HK Regular"/>
              </a:rPr>
              <a:t>年交付包括摩托车、议价车、疫苗车、特快等</a:t>
            </a:r>
            <a:r>
              <a:rPr lang="en-US" altLang="zh-CN" sz="1000" b="1" dirty="0">
                <a:solidFill>
                  <a:schemeClr val="bg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PingFang HK Regular"/>
                <a:sym typeface="PingFang HK Regular"/>
              </a:rPr>
              <a:t>7</a:t>
            </a:r>
            <a:r>
              <a:rPr lang="zh-CN" altLang="en-US" sz="1000" b="1" dirty="0">
                <a:solidFill>
                  <a:schemeClr val="bg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PingFang HK Regular"/>
                <a:sym typeface="PingFang HK Regular"/>
              </a:rPr>
              <a:t>个新品类，</a:t>
            </a:r>
            <a:r>
              <a:rPr lang="en-US" altLang="zh-CN" sz="1000" b="1" dirty="0">
                <a:solidFill>
                  <a:schemeClr val="bg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PingFang HK Regular"/>
                <a:sym typeface="PingFang HK Regular"/>
              </a:rPr>
              <a:t>5</a:t>
            </a:r>
            <a:r>
              <a:rPr lang="zh-CN" altLang="en-US" sz="1000" b="1" dirty="0">
                <a:solidFill>
                  <a:schemeClr val="bg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PingFang HK Regular"/>
                <a:sym typeface="PingFang HK Regular"/>
              </a:rPr>
              <a:t>个车型</a:t>
            </a:r>
            <a:r>
              <a:rPr lang="zh-CN" altLang="en-US" sz="1000" dirty="0">
                <a:solidFill>
                  <a:schemeClr val="bg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PingFang HK Regular"/>
                <a:sym typeface="PingFang HK Regular"/>
              </a:rPr>
              <a:t>正在配置中</a:t>
            </a:r>
            <a:endParaRPr lang="en-US" altLang="zh-CN" sz="1000" b="1" dirty="0">
              <a:solidFill>
                <a:schemeClr val="bg2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PingFang HK Regular"/>
              <a:sym typeface="PingFang HK Regular"/>
            </a:endParaRPr>
          </a:p>
        </p:txBody>
      </p:sp>
      <p:grpSp>
        <p:nvGrpSpPr>
          <p:cNvPr id="20" name="组合 7">
            <a:extLst>
              <a:ext uri="{FF2B5EF4-FFF2-40B4-BE49-F238E27FC236}">
                <a16:creationId xmlns:a16="http://schemas.microsoft.com/office/drawing/2014/main" xmlns="" id="{0A9CBF4F-9256-D143-9DFA-0709849090A5}"/>
              </a:ext>
            </a:extLst>
          </p:cNvPr>
          <p:cNvGrpSpPr/>
          <p:nvPr/>
        </p:nvGrpSpPr>
        <p:grpSpPr>
          <a:xfrm>
            <a:off x="5519936" y="1639217"/>
            <a:ext cx="6107445" cy="4454039"/>
            <a:chOff x="5519936" y="753756"/>
            <a:chExt cx="6107445" cy="3209701"/>
          </a:xfrm>
        </p:grpSpPr>
        <p:grpSp>
          <p:nvGrpSpPr>
            <p:cNvPr id="21" name="组合 4">
              <a:extLst>
                <a:ext uri="{FF2B5EF4-FFF2-40B4-BE49-F238E27FC236}">
                  <a16:creationId xmlns:a16="http://schemas.microsoft.com/office/drawing/2014/main" xmlns="" id="{9C22D5FF-2C69-7E48-98F5-44B5CB5A2703}"/>
                </a:ext>
              </a:extLst>
            </p:cNvPr>
            <p:cNvGrpSpPr/>
            <p:nvPr/>
          </p:nvGrpSpPr>
          <p:grpSpPr>
            <a:xfrm>
              <a:off x="5519936" y="1279217"/>
              <a:ext cx="6107445" cy="2684240"/>
              <a:chOff x="5519936" y="1124744"/>
              <a:chExt cx="6107445" cy="2684240"/>
            </a:xfrm>
          </p:grpSpPr>
          <p:sp>
            <p:nvSpPr>
              <p:cNvPr id="23" name="圆角矩形 22">
                <a:extLst>
                  <a:ext uri="{FF2B5EF4-FFF2-40B4-BE49-F238E27FC236}">
                    <a16:creationId xmlns:a16="http://schemas.microsoft.com/office/drawing/2014/main" xmlns="" id="{CF20B3FB-BEB4-4346-9E7B-B7D7284D4F9F}"/>
                  </a:ext>
                </a:extLst>
              </p:cNvPr>
              <p:cNvSpPr/>
              <p:nvPr/>
            </p:nvSpPr>
            <p:spPr>
              <a:xfrm>
                <a:off x="5519936" y="1124744"/>
                <a:ext cx="1910377" cy="360000"/>
              </a:xfrm>
              <a:prstGeom prst="roundRect">
                <a:avLst/>
              </a:prstGeom>
              <a:solidFill>
                <a:schemeClr val="accent5">
                  <a:lumMod val="60000"/>
                  <a:lumOff val="40000"/>
                  <a:alpha val="40000"/>
                </a:schemeClr>
              </a:solidFill>
              <a:ln w="6350" cap="flat">
                <a:noFill/>
                <a:prstDash val="dash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noAutofit/>
              </a:bodyPr>
              <a:lstStyle/>
              <a:p>
                <a:pPr marL="0" marR="0" indent="0" algn="ctr" defTabSz="914400" rtl="0" fontAlgn="auto" latinLnBrk="0" hangingPunct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zh-CN" sz="1400" i="0" u="none" strike="noStrike" cap="none" spc="0" normalizeH="0" baseline="0" dirty="0">
                    <a:ln>
                      <a:noFill/>
                    </a:ln>
                    <a:solidFill>
                      <a:schemeClr val="bg2"/>
                    </a:solidFill>
                    <a:effectLst/>
                    <a:uFillTx/>
                    <a:latin typeface="Microsoft YaHei" panose="020B0503020204020204" pitchFamily="34" charset="-122"/>
                    <a:ea typeface="Microsoft YaHei" panose="020B0503020204020204" pitchFamily="34" charset="-122"/>
                    <a:cs typeface="PingFang HK Regular"/>
                    <a:sym typeface="PingFang HK Regular"/>
                  </a:rPr>
                  <a:t>Android</a:t>
                </a:r>
                <a:endParaRPr kumimoji="0" lang="zh-CN" altLang="en-US" sz="1400" i="0" u="none" strike="noStrike" cap="none" spc="0" normalizeH="0" baseline="0" dirty="0">
                  <a:ln>
                    <a:noFill/>
                  </a:ln>
                  <a:solidFill>
                    <a:schemeClr val="bg2"/>
                  </a:solidFill>
                  <a:effectLst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  <a:cs typeface="PingFang HK Regular"/>
                  <a:sym typeface="PingFang HK Regular"/>
                </a:endParaRPr>
              </a:p>
            </p:txBody>
          </p:sp>
          <p:sp>
            <p:nvSpPr>
              <p:cNvPr id="24" name="圆角矩形 23">
                <a:extLst>
                  <a:ext uri="{FF2B5EF4-FFF2-40B4-BE49-F238E27FC236}">
                    <a16:creationId xmlns:a16="http://schemas.microsoft.com/office/drawing/2014/main" xmlns="" id="{F8B75B38-A5BF-8446-9CC9-2518EFA340FC}"/>
                  </a:ext>
                </a:extLst>
              </p:cNvPr>
              <p:cNvSpPr/>
              <p:nvPr/>
            </p:nvSpPr>
            <p:spPr>
              <a:xfrm>
                <a:off x="7605298" y="1124744"/>
                <a:ext cx="1924001" cy="360000"/>
              </a:xfrm>
              <a:prstGeom prst="roundRect">
                <a:avLst/>
              </a:prstGeom>
              <a:solidFill>
                <a:schemeClr val="accent5">
                  <a:lumMod val="60000"/>
                  <a:lumOff val="40000"/>
                  <a:alpha val="40000"/>
                </a:schemeClr>
              </a:solidFill>
              <a:ln w="6350" cap="flat">
                <a:noFill/>
                <a:prstDash val="dash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noAutofit/>
              </a:bodyPr>
              <a:lstStyle/>
              <a:p>
                <a:pPr marL="0" marR="0" indent="0" algn="ctr" defTabSz="914400" rtl="0" fontAlgn="auto" latinLnBrk="0" hangingPunct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zh-CN" sz="1400" i="0" u="none" strike="noStrike" cap="none" spc="0" normalizeH="0" baseline="0" dirty="0">
                    <a:ln>
                      <a:noFill/>
                    </a:ln>
                    <a:solidFill>
                      <a:schemeClr val="bg2"/>
                    </a:solidFill>
                    <a:effectLst/>
                    <a:uFillTx/>
                    <a:latin typeface="Microsoft YaHei" panose="020B0503020204020204" pitchFamily="34" charset="-122"/>
                    <a:ea typeface="Microsoft YaHei" panose="020B0503020204020204" pitchFamily="34" charset="-122"/>
                    <a:cs typeface="PingFang HK Regular"/>
                    <a:sym typeface="PingFang HK Regular"/>
                  </a:rPr>
                  <a:t>iOS</a:t>
                </a:r>
                <a:endParaRPr kumimoji="0" lang="zh-CN" altLang="en-US" sz="1400" i="0" u="none" strike="noStrike" cap="none" spc="0" normalizeH="0" baseline="0" dirty="0">
                  <a:ln>
                    <a:noFill/>
                  </a:ln>
                  <a:solidFill>
                    <a:schemeClr val="bg2"/>
                  </a:solidFill>
                  <a:effectLst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  <a:cs typeface="PingFang HK Regular"/>
                  <a:sym typeface="PingFang HK Regular"/>
                </a:endParaRPr>
              </a:p>
            </p:txBody>
          </p:sp>
          <p:sp>
            <p:nvSpPr>
              <p:cNvPr id="25" name="圆角矩形 24">
                <a:extLst>
                  <a:ext uri="{FF2B5EF4-FFF2-40B4-BE49-F238E27FC236}">
                    <a16:creationId xmlns:a16="http://schemas.microsoft.com/office/drawing/2014/main" xmlns="" id="{D22A4A0B-4135-9A41-ABB2-43D50C5F476F}"/>
                  </a:ext>
                </a:extLst>
              </p:cNvPr>
              <p:cNvSpPr/>
              <p:nvPr/>
            </p:nvSpPr>
            <p:spPr>
              <a:xfrm>
                <a:off x="9704284" y="1124744"/>
                <a:ext cx="1897674" cy="360000"/>
              </a:xfrm>
              <a:prstGeom prst="roundRect">
                <a:avLst/>
              </a:prstGeom>
              <a:solidFill>
                <a:schemeClr val="accent5">
                  <a:lumMod val="60000"/>
                  <a:lumOff val="40000"/>
                  <a:alpha val="40000"/>
                </a:schemeClr>
              </a:solidFill>
              <a:ln w="6350" cap="flat">
                <a:noFill/>
                <a:prstDash val="dash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noAutofit/>
              </a:bodyPr>
              <a:lstStyle/>
              <a:p>
                <a:pPr marL="0" marR="0" indent="0" algn="ctr" defTabSz="914400" rtl="0" fontAlgn="auto" latinLnBrk="0" hangingPunct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zh-CN" sz="1400" i="0" u="none" strike="noStrike" cap="none" spc="0" normalizeH="0" baseline="0" dirty="0">
                    <a:ln>
                      <a:noFill/>
                    </a:ln>
                    <a:solidFill>
                      <a:schemeClr val="bg2"/>
                    </a:solidFill>
                    <a:effectLst/>
                    <a:uFillTx/>
                    <a:latin typeface="Microsoft YaHei" panose="020B0503020204020204" pitchFamily="34" charset="-122"/>
                    <a:ea typeface="Microsoft YaHei" panose="020B0503020204020204" pitchFamily="34" charset="-122"/>
                    <a:cs typeface="PingFang HK Regular"/>
                    <a:sym typeface="PingFang HK Regular"/>
                  </a:rPr>
                  <a:t>H5</a:t>
                </a:r>
                <a:endParaRPr kumimoji="0" lang="zh-CN" altLang="en-US" sz="1400" i="0" u="none" strike="noStrike" cap="none" spc="0" normalizeH="0" baseline="0" dirty="0">
                  <a:ln>
                    <a:noFill/>
                  </a:ln>
                  <a:solidFill>
                    <a:schemeClr val="bg2"/>
                  </a:solidFill>
                  <a:effectLst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  <a:cs typeface="PingFang HK Regular"/>
                  <a:sym typeface="PingFang HK Regular"/>
                </a:endParaRPr>
              </a:p>
            </p:txBody>
          </p:sp>
          <p:sp>
            <p:nvSpPr>
              <p:cNvPr id="26" name="圆角矩形 25">
                <a:extLst>
                  <a:ext uri="{FF2B5EF4-FFF2-40B4-BE49-F238E27FC236}">
                    <a16:creationId xmlns:a16="http://schemas.microsoft.com/office/drawing/2014/main" xmlns="" id="{EB5BC9BD-FBCD-BF44-B9B0-D96BD61AA3E4}"/>
                  </a:ext>
                </a:extLst>
              </p:cNvPr>
              <p:cNvSpPr/>
              <p:nvPr/>
            </p:nvSpPr>
            <p:spPr>
              <a:xfrm>
                <a:off x="5531650" y="1587618"/>
                <a:ext cx="6095731" cy="360000"/>
              </a:xfrm>
              <a:prstGeom prst="roundRect">
                <a:avLst/>
              </a:prstGeom>
              <a:solidFill>
                <a:schemeClr val="bg1">
                  <a:lumMod val="75000"/>
                </a:schemeClr>
              </a:solidFill>
              <a:ln w="6350" cap="flat">
                <a:noFill/>
                <a:prstDash val="dash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noAutofit/>
              </a:bodyPr>
              <a:lstStyle/>
              <a:p>
                <a:pPr marL="0" marR="0" indent="0" algn="ctr" defTabSz="914400" rtl="0" fontAlgn="auto" latinLnBrk="0" hangingPunct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zh-CN" sz="1400" i="0" u="none" strike="noStrike" cap="none" spc="0" normalizeH="0" baseline="0" dirty="0">
                    <a:ln>
                      <a:noFill/>
                    </a:ln>
                    <a:solidFill>
                      <a:schemeClr val="bg2"/>
                    </a:solidFill>
                    <a:effectLst/>
                    <a:uFillTx/>
                    <a:latin typeface="Microsoft YaHei" panose="020B0503020204020204" pitchFamily="34" charset="-122"/>
                    <a:ea typeface="Microsoft YaHei" panose="020B0503020204020204" pitchFamily="34" charset="-122"/>
                    <a:cs typeface="PingFang HK Regular"/>
                    <a:sym typeface="PingFang HK Regular"/>
                  </a:rPr>
                  <a:t>BFF</a:t>
                </a:r>
                <a:r>
                  <a:rPr kumimoji="0" lang="zh-CN" altLang="en-US" sz="1400" i="0" u="none" strike="noStrike" cap="none" spc="0" normalizeH="0" baseline="0" dirty="0">
                    <a:ln>
                      <a:noFill/>
                    </a:ln>
                    <a:solidFill>
                      <a:schemeClr val="bg2"/>
                    </a:solidFill>
                    <a:effectLst/>
                    <a:uFillTx/>
                    <a:latin typeface="Microsoft YaHei" panose="020B0503020204020204" pitchFamily="34" charset="-122"/>
                    <a:ea typeface="Microsoft YaHei" panose="020B0503020204020204" pitchFamily="34" charset="-122"/>
                    <a:cs typeface="PingFang HK Regular"/>
                    <a:sym typeface="PingFang HK Regular"/>
                  </a:rPr>
                  <a:t>（业务网关）</a:t>
                </a:r>
              </a:p>
            </p:txBody>
          </p:sp>
          <p:sp>
            <p:nvSpPr>
              <p:cNvPr id="27" name="圆角矩形 26">
                <a:extLst>
                  <a:ext uri="{FF2B5EF4-FFF2-40B4-BE49-F238E27FC236}">
                    <a16:creationId xmlns:a16="http://schemas.microsoft.com/office/drawing/2014/main" xmlns="" id="{A195891B-26DC-D04B-AEAC-B9D2D37EAAD8}"/>
                  </a:ext>
                </a:extLst>
              </p:cNvPr>
              <p:cNvSpPr/>
              <p:nvPr/>
            </p:nvSpPr>
            <p:spPr>
              <a:xfrm>
                <a:off x="5519936" y="2050492"/>
                <a:ext cx="860432" cy="360000"/>
              </a:xfrm>
              <a:prstGeom prst="round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 w="6350" cap="flat">
                <a:noFill/>
                <a:prstDash val="dash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noAutofit/>
              </a:bodyPr>
              <a:lstStyle/>
              <a:p>
                <a:pPr marL="0" marR="0" indent="0" algn="ctr" defTabSz="914400" rtl="0" fontAlgn="auto" latinLnBrk="0" hangingPunct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zh-CN" altLang="en-US" sz="1400" dirty="0">
                    <a:solidFill>
                      <a:schemeClr val="bg2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PingFang HK Regular"/>
                    <a:sym typeface="PingFang HK Regular"/>
                  </a:rPr>
                  <a:t>顶导</a:t>
                </a:r>
                <a:endParaRPr kumimoji="0" lang="zh-CN" altLang="en-US" sz="1400" i="0" u="none" strike="noStrike" cap="none" spc="0" normalizeH="0" baseline="0" dirty="0">
                  <a:ln>
                    <a:noFill/>
                  </a:ln>
                  <a:solidFill>
                    <a:schemeClr val="bg2"/>
                  </a:solidFill>
                  <a:effectLst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  <a:cs typeface="PingFang HK Regular"/>
                  <a:sym typeface="PingFang HK Regular"/>
                </a:endParaRPr>
              </a:p>
            </p:txBody>
          </p:sp>
          <p:sp>
            <p:nvSpPr>
              <p:cNvPr id="28" name="圆角矩形 27">
                <a:extLst>
                  <a:ext uri="{FF2B5EF4-FFF2-40B4-BE49-F238E27FC236}">
                    <a16:creationId xmlns:a16="http://schemas.microsoft.com/office/drawing/2014/main" xmlns="" id="{990460EA-2E7D-D148-8319-8EE46066262C}"/>
                  </a:ext>
                </a:extLst>
              </p:cNvPr>
              <p:cNvSpPr/>
              <p:nvPr/>
            </p:nvSpPr>
            <p:spPr>
              <a:xfrm>
                <a:off x="6569881" y="2060582"/>
                <a:ext cx="860432" cy="360000"/>
              </a:xfrm>
              <a:prstGeom prst="round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 w="6350" cap="flat">
                <a:noFill/>
                <a:prstDash val="dash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noAutofit/>
              </a:bodyPr>
              <a:lstStyle/>
              <a:p>
                <a:pPr marL="0" marR="0" indent="0" algn="ctr" defTabSz="914400" rtl="0" fontAlgn="auto" latinLnBrk="0" hangingPunct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zh-CN" sz="1400" i="0" u="none" strike="noStrike" cap="none" spc="0" normalizeH="0" baseline="0" dirty="0">
                    <a:ln>
                      <a:noFill/>
                    </a:ln>
                    <a:solidFill>
                      <a:schemeClr val="bg2"/>
                    </a:solidFill>
                    <a:effectLst/>
                    <a:uFillTx/>
                    <a:latin typeface="Microsoft YaHei" panose="020B0503020204020204" pitchFamily="34" charset="-122"/>
                    <a:ea typeface="Microsoft YaHei" panose="020B0503020204020204" pitchFamily="34" charset="-122"/>
                    <a:cs typeface="PingFang HK Regular"/>
                    <a:sym typeface="PingFang HK Regular"/>
                  </a:rPr>
                  <a:t>API</a:t>
                </a:r>
                <a:endParaRPr kumimoji="0" lang="zh-CN" altLang="en-US" sz="1400" i="0" u="none" strike="noStrike" cap="none" spc="0" normalizeH="0" baseline="0" dirty="0">
                  <a:ln>
                    <a:noFill/>
                  </a:ln>
                  <a:solidFill>
                    <a:schemeClr val="bg2"/>
                  </a:solidFill>
                  <a:effectLst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  <a:cs typeface="PingFang HK Regular"/>
                  <a:sym typeface="PingFang HK Regular"/>
                </a:endParaRPr>
              </a:p>
            </p:txBody>
          </p:sp>
          <p:sp>
            <p:nvSpPr>
              <p:cNvPr id="29" name="圆角矩形 28">
                <a:extLst>
                  <a:ext uri="{FF2B5EF4-FFF2-40B4-BE49-F238E27FC236}">
                    <a16:creationId xmlns:a16="http://schemas.microsoft.com/office/drawing/2014/main" xmlns="" id="{FD8FCA4C-9939-D843-95B0-B74CD5118744}"/>
                  </a:ext>
                </a:extLst>
              </p:cNvPr>
              <p:cNvSpPr/>
              <p:nvPr/>
            </p:nvSpPr>
            <p:spPr>
              <a:xfrm>
                <a:off x="7619826" y="2071834"/>
                <a:ext cx="860432" cy="360000"/>
              </a:xfrm>
              <a:prstGeom prst="round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 w="6350" cap="flat">
                <a:noFill/>
                <a:prstDash val="dash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noAutofit/>
              </a:bodyPr>
              <a:lstStyle/>
              <a:p>
                <a:pPr marL="0" marR="0" indent="0" algn="ctr" defTabSz="914400" rtl="0" fontAlgn="auto" latinLnBrk="0" hangingPunct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en-US" sz="1400" i="0" u="none" strike="noStrike" cap="none" spc="0" normalizeH="0" baseline="0" dirty="0">
                    <a:ln>
                      <a:noFill/>
                    </a:ln>
                    <a:solidFill>
                      <a:schemeClr val="bg2"/>
                    </a:solidFill>
                    <a:effectLst/>
                    <a:uFillTx/>
                    <a:latin typeface="Microsoft YaHei" panose="020B0503020204020204" pitchFamily="34" charset="-122"/>
                    <a:ea typeface="Microsoft YaHei" panose="020B0503020204020204" pitchFamily="34" charset="-122"/>
                    <a:cs typeface="PingFang HK Regular"/>
                    <a:sym typeface="PingFang HK Regular"/>
                  </a:rPr>
                  <a:t>管控</a:t>
                </a:r>
              </a:p>
            </p:txBody>
          </p:sp>
          <p:sp>
            <p:nvSpPr>
              <p:cNvPr id="30" name="圆角矩形 29">
                <a:extLst>
                  <a:ext uri="{FF2B5EF4-FFF2-40B4-BE49-F238E27FC236}">
                    <a16:creationId xmlns:a16="http://schemas.microsoft.com/office/drawing/2014/main" xmlns="" id="{235B8090-AD17-394E-8690-4367ACE08861}"/>
                  </a:ext>
                </a:extLst>
              </p:cNvPr>
              <p:cNvSpPr/>
              <p:nvPr/>
            </p:nvSpPr>
            <p:spPr>
              <a:xfrm>
                <a:off x="8668867" y="2050492"/>
                <a:ext cx="860432" cy="360000"/>
              </a:xfrm>
              <a:prstGeom prst="round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 w="6350" cap="flat">
                <a:noFill/>
                <a:prstDash val="dash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noAutofit/>
              </a:bodyPr>
              <a:lstStyle/>
              <a:p>
                <a:pPr marL="0" marR="0" indent="0" algn="ctr" defTabSz="914400" rtl="0" fontAlgn="auto" latinLnBrk="0" hangingPunct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en-US" sz="1400" i="0" u="none" strike="noStrike" cap="none" spc="0" normalizeH="0" baseline="0" dirty="0">
                    <a:ln>
                      <a:noFill/>
                    </a:ln>
                    <a:solidFill>
                      <a:schemeClr val="bg2"/>
                    </a:solidFill>
                    <a:effectLst/>
                    <a:uFillTx/>
                    <a:latin typeface="Microsoft YaHei" panose="020B0503020204020204" pitchFamily="34" charset="-122"/>
                    <a:ea typeface="Microsoft YaHei" panose="020B0503020204020204" pitchFamily="34" charset="-122"/>
                    <a:cs typeface="PingFang HK Regular"/>
                    <a:sym typeface="PingFang HK Regular"/>
                  </a:rPr>
                  <a:t>安全</a:t>
                </a:r>
              </a:p>
            </p:txBody>
          </p:sp>
          <p:sp>
            <p:nvSpPr>
              <p:cNvPr id="31" name="圆角矩形 30">
                <a:extLst>
                  <a:ext uri="{FF2B5EF4-FFF2-40B4-BE49-F238E27FC236}">
                    <a16:creationId xmlns:a16="http://schemas.microsoft.com/office/drawing/2014/main" xmlns="" id="{3EEA77EA-B013-2F4E-93D2-7F570EB90688}"/>
                  </a:ext>
                </a:extLst>
              </p:cNvPr>
              <p:cNvSpPr/>
              <p:nvPr/>
            </p:nvSpPr>
            <p:spPr>
              <a:xfrm>
                <a:off x="9717908" y="2050492"/>
                <a:ext cx="860432" cy="360000"/>
              </a:xfrm>
              <a:prstGeom prst="round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 w="6350" cap="flat">
                <a:noFill/>
                <a:prstDash val="dash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noAutofit/>
              </a:bodyPr>
              <a:lstStyle/>
              <a:p>
                <a:pPr marL="0" marR="0" indent="0" algn="ctr" defTabSz="914400" rtl="0" fontAlgn="auto" latinLnBrk="0" hangingPunct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zh-CN" altLang="en-US" sz="1400" dirty="0">
                    <a:solidFill>
                      <a:schemeClr val="bg2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PingFang HK Regular"/>
                    <a:sym typeface="PingFang HK Regular"/>
                  </a:rPr>
                  <a:t>客服</a:t>
                </a:r>
                <a:endParaRPr kumimoji="0" lang="zh-CN" altLang="en-US" sz="1400" i="0" u="none" strike="noStrike" cap="none" spc="0" normalizeH="0" baseline="0" dirty="0">
                  <a:ln>
                    <a:noFill/>
                  </a:ln>
                  <a:solidFill>
                    <a:schemeClr val="bg2"/>
                  </a:solidFill>
                  <a:effectLst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  <a:cs typeface="PingFang HK Regular"/>
                  <a:sym typeface="PingFang HK Regular"/>
                </a:endParaRPr>
              </a:p>
            </p:txBody>
          </p:sp>
          <p:sp>
            <p:nvSpPr>
              <p:cNvPr id="32" name="圆角矩形 31">
                <a:extLst>
                  <a:ext uri="{FF2B5EF4-FFF2-40B4-BE49-F238E27FC236}">
                    <a16:creationId xmlns:a16="http://schemas.microsoft.com/office/drawing/2014/main" xmlns="" id="{5F69A4A6-A0AA-2448-971D-EC86728AE6AC}"/>
                  </a:ext>
                </a:extLst>
              </p:cNvPr>
              <p:cNvSpPr/>
              <p:nvPr/>
            </p:nvSpPr>
            <p:spPr>
              <a:xfrm>
                <a:off x="10766949" y="2055606"/>
                <a:ext cx="860432" cy="360000"/>
              </a:xfrm>
              <a:prstGeom prst="round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 w="6350" cap="flat">
                <a:noFill/>
                <a:prstDash val="dash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noAutofit/>
              </a:bodyPr>
              <a:lstStyle/>
              <a:p>
                <a:pPr marL="0" marR="0" indent="0" algn="ctr" defTabSz="914400" rtl="0" fontAlgn="auto" latinLnBrk="0" hangingPunct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zh-CN" sz="1400" i="0" u="none" strike="noStrike" cap="none" spc="0" normalizeH="0" baseline="0" dirty="0">
                    <a:ln>
                      <a:noFill/>
                    </a:ln>
                    <a:solidFill>
                      <a:schemeClr val="bg2"/>
                    </a:solidFill>
                    <a:effectLst/>
                    <a:uFillTx/>
                    <a:latin typeface="Microsoft YaHei" panose="020B0503020204020204" pitchFamily="34" charset="-122"/>
                    <a:ea typeface="Microsoft YaHei" panose="020B0503020204020204" pitchFamily="34" charset="-122"/>
                    <a:cs typeface="PingFang HK Regular"/>
                    <a:sym typeface="PingFang HK Regular"/>
                  </a:rPr>
                  <a:t>……</a:t>
                </a:r>
                <a:endParaRPr kumimoji="0" lang="zh-CN" altLang="en-US" sz="1400" i="0" u="none" strike="noStrike" cap="none" spc="0" normalizeH="0" baseline="0" dirty="0">
                  <a:ln>
                    <a:noFill/>
                  </a:ln>
                  <a:solidFill>
                    <a:schemeClr val="bg2"/>
                  </a:solidFill>
                  <a:effectLst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  <a:cs typeface="PingFang HK Regular"/>
                  <a:sym typeface="PingFang HK Regular"/>
                </a:endParaRPr>
              </a:p>
            </p:txBody>
          </p:sp>
          <p:sp>
            <p:nvSpPr>
              <p:cNvPr id="33" name="圆角矩形 32">
                <a:extLst>
                  <a:ext uri="{FF2B5EF4-FFF2-40B4-BE49-F238E27FC236}">
                    <a16:creationId xmlns:a16="http://schemas.microsoft.com/office/drawing/2014/main" xmlns="" id="{1CEE9C51-8674-B345-B6F5-B3014754C394}"/>
                  </a:ext>
                </a:extLst>
              </p:cNvPr>
              <p:cNvSpPr/>
              <p:nvPr/>
            </p:nvSpPr>
            <p:spPr>
              <a:xfrm>
                <a:off x="7619827" y="2928405"/>
                <a:ext cx="1909472" cy="360000"/>
              </a:xfrm>
              <a:prstGeom prst="roundRect">
                <a:avLst/>
              </a:prstGeom>
              <a:solidFill>
                <a:schemeClr val="bg1">
                  <a:lumMod val="75000"/>
                </a:schemeClr>
              </a:solidFill>
              <a:ln w="6350" cap="flat">
                <a:noFill/>
                <a:prstDash val="dash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noAutofit/>
              </a:bodyPr>
              <a:lstStyle/>
              <a:p>
                <a:pPr marL="0" marR="0" indent="0" algn="ctr" defTabSz="914400" rtl="0" fontAlgn="auto" latinLnBrk="0" hangingPunct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en-US" sz="1400" i="0" u="none" strike="noStrike" cap="none" spc="0" normalizeH="0" baseline="0" dirty="0">
                    <a:ln>
                      <a:noFill/>
                    </a:ln>
                    <a:solidFill>
                      <a:schemeClr val="bg2"/>
                    </a:solidFill>
                    <a:effectLst/>
                    <a:uFillTx/>
                    <a:latin typeface="Microsoft YaHei" panose="020B0503020204020204" pitchFamily="34" charset="-122"/>
                    <a:ea typeface="Microsoft YaHei" panose="020B0503020204020204" pitchFamily="34" charset="-122"/>
                    <a:cs typeface="PingFang HK Regular"/>
                    <a:sym typeface="PingFang HK Regular"/>
                  </a:rPr>
                  <a:t>文案中心</a:t>
                </a:r>
                <a:r>
                  <a:rPr lang="zh-CN" altLang="en-US" sz="1400" dirty="0">
                    <a:solidFill>
                      <a:schemeClr val="bg2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PingFang HK Regular"/>
                    <a:sym typeface="PingFang HK Regular"/>
                  </a:rPr>
                  <a:t>（多语言）</a:t>
                </a:r>
                <a:endParaRPr kumimoji="0" lang="zh-CN" altLang="en-US" sz="1400" i="0" u="none" strike="noStrike" cap="none" spc="0" normalizeH="0" baseline="0" dirty="0">
                  <a:ln>
                    <a:noFill/>
                  </a:ln>
                  <a:solidFill>
                    <a:schemeClr val="bg2"/>
                  </a:solidFill>
                  <a:effectLst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  <a:cs typeface="PingFang HK Regular"/>
                  <a:sym typeface="PingFang HK Regular"/>
                </a:endParaRPr>
              </a:p>
            </p:txBody>
          </p:sp>
          <p:sp>
            <p:nvSpPr>
              <p:cNvPr id="34" name="圆角矩形 33">
                <a:extLst>
                  <a:ext uri="{FF2B5EF4-FFF2-40B4-BE49-F238E27FC236}">
                    <a16:creationId xmlns:a16="http://schemas.microsoft.com/office/drawing/2014/main" xmlns="" id="{FCFBAA49-112D-BF42-9D9B-AA62C99A25A2}"/>
                  </a:ext>
                </a:extLst>
              </p:cNvPr>
              <p:cNvSpPr/>
              <p:nvPr/>
            </p:nvSpPr>
            <p:spPr>
              <a:xfrm>
                <a:off x="9717908" y="2488116"/>
                <a:ext cx="1909473" cy="801805"/>
              </a:xfrm>
              <a:prstGeom prst="roundRect">
                <a:avLst/>
              </a:prstGeom>
              <a:solidFill>
                <a:schemeClr val="bg1">
                  <a:lumMod val="75000"/>
                </a:schemeClr>
              </a:solidFill>
              <a:ln w="6350" cap="flat">
                <a:noFill/>
                <a:prstDash val="dash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noAutofit/>
              </a:bodyPr>
              <a:lstStyle/>
              <a:p>
                <a:pPr marL="0" marR="0" indent="0" algn="ctr" defTabSz="914400" rtl="0" fontAlgn="auto" latinLnBrk="0" hangingPunct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zh-CN" sz="1400" i="0" u="none" strike="noStrike" cap="none" spc="0" normalizeH="0" baseline="0" dirty="0">
                    <a:ln>
                      <a:noFill/>
                    </a:ln>
                    <a:solidFill>
                      <a:schemeClr val="bg2"/>
                    </a:solidFill>
                    <a:effectLst/>
                    <a:uFillTx/>
                    <a:latin typeface="Microsoft YaHei" panose="020B0503020204020204" pitchFamily="34" charset="-122"/>
                    <a:ea typeface="Microsoft YaHei" panose="020B0503020204020204" pitchFamily="34" charset="-122"/>
                    <a:cs typeface="PingFang HK Regular"/>
                    <a:sym typeface="PingFang HK Regular"/>
                  </a:rPr>
                  <a:t>Elvish</a:t>
                </a:r>
                <a:r>
                  <a:rPr kumimoji="0" lang="zh-CN" altLang="en-US" sz="1400" i="0" u="none" strike="noStrike" cap="none" spc="0" normalizeH="0" baseline="0" dirty="0">
                    <a:ln>
                      <a:noFill/>
                    </a:ln>
                    <a:solidFill>
                      <a:schemeClr val="bg2"/>
                    </a:solidFill>
                    <a:effectLst/>
                    <a:uFillTx/>
                    <a:latin typeface="Microsoft YaHei" panose="020B0503020204020204" pitchFamily="34" charset="-122"/>
                    <a:ea typeface="Microsoft YaHei" panose="020B0503020204020204" pitchFamily="34" charset="-122"/>
                    <a:cs typeface="PingFang HK Regular"/>
                    <a:sym typeface="PingFang HK Regular"/>
                  </a:rPr>
                  <a:t>（度量衡）</a:t>
                </a:r>
              </a:p>
            </p:txBody>
          </p:sp>
          <p:sp>
            <p:nvSpPr>
              <p:cNvPr id="35" name="圆角矩形 34">
                <a:extLst>
                  <a:ext uri="{FF2B5EF4-FFF2-40B4-BE49-F238E27FC236}">
                    <a16:creationId xmlns:a16="http://schemas.microsoft.com/office/drawing/2014/main" xmlns="" id="{7DAF5B23-D21B-514C-8CE1-A98B9CBD5CEE}"/>
                  </a:ext>
                </a:extLst>
              </p:cNvPr>
              <p:cNvSpPr/>
              <p:nvPr/>
            </p:nvSpPr>
            <p:spPr>
              <a:xfrm>
                <a:off x="5531651" y="2928405"/>
                <a:ext cx="1898662" cy="360000"/>
              </a:xfrm>
              <a:prstGeom prst="roundRect">
                <a:avLst/>
              </a:prstGeom>
              <a:solidFill>
                <a:srgbClr val="F88719"/>
              </a:solidFill>
              <a:ln w="6350" cap="flat">
                <a:noFill/>
                <a:prstDash val="dash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noAutofit/>
              </a:bodyPr>
              <a:lstStyle/>
              <a:p>
                <a:pPr marL="0" marR="0" indent="0" algn="ctr" defTabSz="914400" rtl="0" fontAlgn="auto" latinLnBrk="0" hangingPunct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en-US" sz="1400" i="0" u="none" strike="noStrike" cap="none" spc="0" normalizeH="0" baseline="0" dirty="0">
                    <a:ln>
                      <a:noFill/>
                    </a:ln>
                    <a:solidFill>
                      <a:schemeClr val="bg2"/>
                    </a:solidFill>
                    <a:effectLst/>
                    <a:uFillTx/>
                    <a:latin typeface="Microsoft YaHei" panose="020B0503020204020204" pitchFamily="34" charset="-122"/>
                    <a:ea typeface="Microsoft YaHei" panose="020B0503020204020204" pitchFamily="34" charset="-122"/>
                    <a:cs typeface="PingFang HK Regular"/>
                    <a:sym typeface="PingFang HK Regular"/>
                  </a:rPr>
                  <a:t>投放平台</a:t>
                </a:r>
              </a:p>
            </p:txBody>
          </p:sp>
          <p:sp>
            <p:nvSpPr>
              <p:cNvPr id="36" name="圆角矩形 35">
                <a:extLst>
                  <a:ext uri="{FF2B5EF4-FFF2-40B4-BE49-F238E27FC236}">
                    <a16:creationId xmlns:a16="http://schemas.microsoft.com/office/drawing/2014/main" xmlns="" id="{E528BF9D-7520-FE44-A517-ACFD54A7668B}"/>
                  </a:ext>
                </a:extLst>
              </p:cNvPr>
              <p:cNvSpPr/>
              <p:nvPr/>
            </p:nvSpPr>
            <p:spPr>
              <a:xfrm>
                <a:off x="5522676" y="3448984"/>
                <a:ext cx="2957581" cy="360000"/>
              </a:xfrm>
              <a:prstGeom prst="round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6350" cap="flat">
                <a:noFill/>
                <a:prstDash val="dash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noAutofit/>
              </a:bodyPr>
              <a:lstStyle/>
              <a:p>
                <a:pPr marL="0" marR="0" indent="0" algn="ctr" defTabSz="914400" rtl="0" fontAlgn="auto" latinLnBrk="0" hangingPunct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zh-CN" sz="1400" i="0" u="none" strike="noStrike" cap="none" spc="0" normalizeH="0" baseline="0" dirty="0">
                    <a:ln>
                      <a:noFill/>
                    </a:ln>
                    <a:solidFill>
                      <a:schemeClr val="bg2"/>
                    </a:solidFill>
                    <a:effectLst/>
                    <a:uFillTx/>
                    <a:latin typeface="Microsoft YaHei" panose="020B0503020204020204" pitchFamily="34" charset="-122"/>
                    <a:ea typeface="Microsoft YaHei" panose="020B0503020204020204" pitchFamily="34" charset="-122"/>
                    <a:cs typeface="PingFang HK Regular"/>
                    <a:sym typeface="PingFang HK Regular"/>
                  </a:rPr>
                  <a:t>Apollo</a:t>
                </a:r>
                <a:endParaRPr kumimoji="0" lang="zh-CN" altLang="en-US" sz="1400" i="0" u="none" strike="noStrike" cap="none" spc="0" normalizeH="0" baseline="0" dirty="0">
                  <a:ln>
                    <a:noFill/>
                  </a:ln>
                  <a:solidFill>
                    <a:schemeClr val="bg2"/>
                  </a:solidFill>
                  <a:effectLst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  <a:cs typeface="PingFang HK Regular"/>
                  <a:sym typeface="PingFang HK Regular"/>
                </a:endParaRPr>
              </a:p>
            </p:txBody>
          </p:sp>
          <p:sp>
            <p:nvSpPr>
              <p:cNvPr id="37" name="圆角矩形 36">
                <a:extLst>
                  <a:ext uri="{FF2B5EF4-FFF2-40B4-BE49-F238E27FC236}">
                    <a16:creationId xmlns:a16="http://schemas.microsoft.com/office/drawing/2014/main" xmlns="" id="{9A008DAD-C263-3A48-A6B1-0E9222FD8960}"/>
                  </a:ext>
                </a:extLst>
              </p:cNvPr>
              <p:cNvSpPr/>
              <p:nvPr/>
            </p:nvSpPr>
            <p:spPr>
              <a:xfrm>
                <a:off x="8669800" y="3448984"/>
                <a:ext cx="2957581" cy="360000"/>
              </a:xfrm>
              <a:prstGeom prst="roundRect">
                <a:avLst/>
              </a:prstGeom>
              <a:solidFill>
                <a:schemeClr val="bg1">
                  <a:lumMod val="75000"/>
                </a:schemeClr>
              </a:solidFill>
              <a:ln w="6350" cap="flat">
                <a:noFill/>
                <a:prstDash val="dash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noAutofit/>
              </a:bodyPr>
              <a:lstStyle/>
              <a:p>
                <a:pPr marL="0" marR="0" indent="0" algn="ctr" defTabSz="914400" rtl="0" fontAlgn="auto" latinLnBrk="0" hangingPunct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en-US" sz="1400" i="0" u="none" strike="noStrike" cap="none" spc="0" normalizeH="0" baseline="0" dirty="0">
                    <a:ln>
                      <a:noFill/>
                    </a:ln>
                    <a:solidFill>
                      <a:schemeClr val="bg2"/>
                    </a:solidFill>
                    <a:effectLst/>
                    <a:uFillTx/>
                    <a:latin typeface="Microsoft YaHei" panose="020B0503020204020204" pitchFamily="34" charset="-122"/>
                    <a:ea typeface="Microsoft YaHei" panose="020B0503020204020204" pitchFamily="34" charset="-122"/>
                    <a:cs typeface="PingFang HK Regular"/>
                    <a:sym typeface="PingFang HK Regular"/>
                  </a:rPr>
                  <a:t>彩虹桥</a:t>
                </a:r>
              </a:p>
            </p:txBody>
          </p:sp>
          <p:sp>
            <p:nvSpPr>
              <p:cNvPr id="38" name="圆角矩形 37">
                <a:extLst>
                  <a:ext uri="{FF2B5EF4-FFF2-40B4-BE49-F238E27FC236}">
                    <a16:creationId xmlns:a16="http://schemas.microsoft.com/office/drawing/2014/main" xmlns="" id="{F97F6C6C-C43F-DF41-8B2F-DC176C6976EA}"/>
                  </a:ext>
                </a:extLst>
              </p:cNvPr>
              <p:cNvSpPr/>
              <p:nvPr/>
            </p:nvSpPr>
            <p:spPr>
              <a:xfrm>
                <a:off x="5534751" y="2488116"/>
                <a:ext cx="1895562" cy="360000"/>
              </a:xfrm>
              <a:prstGeom prst="roundRect">
                <a:avLst/>
              </a:prstGeom>
              <a:solidFill>
                <a:srgbClr val="F88719"/>
              </a:solidFill>
              <a:ln w="6350" cap="flat">
                <a:noFill/>
                <a:prstDash val="dash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noAutofit/>
              </a:bodyPr>
              <a:lstStyle/>
              <a:p>
                <a:pPr marL="0" marR="0" indent="0" algn="ctr" defTabSz="914400" rtl="0" fontAlgn="auto" latinLnBrk="0" hangingPunct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zh-CN" altLang="en-US" sz="1400" dirty="0">
                    <a:solidFill>
                      <a:schemeClr val="bg2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PingFang HK Regular"/>
                    <a:sym typeface="PingFang HK Regular"/>
                  </a:rPr>
                  <a:t>投放</a:t>
                </a:r>
                <a:r>
                  <a:rPr lang="en-US" altLang="zh-CN" sz="1400" dirty="0">
                    <a:solidFill>
                      <a:schemeClr val="bg2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PingFang HK Regular"/>
                    <a:sym typeface="PingFang HK Regular"/>
                  </a:rPr>
                  <a:t>SDK</a:t>
                </a:r>
                <a:endParaRPr kumimoji="0" lang="zh-CN" altLang="en-US" sz="1400" i="0" u="none" strike="noStrike" cap="none" spc="0" normalizeH="0" baseline="0" dirty="0">
                  <a:ln>
                    <a:noFill/>
                  </a:ln>
                  <a:solidFill>
                    <a:schemeClr val="bg2"/>
                  </a:solidFill>
                  <a:effectLst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  <a:cs typeface="PingFang HK Regular"/>
                  <a:sym typeface="PingFang HK Regular"/>
                </a:endParaRPr>
              </a:p>
            </p:txBody>
          </p:sp>
          <p:sp>
            <p:nvSpPr>
              <p:cNvPr id="39" name="圆角矩形 38">
                <a:extLst>
                  <a:ext uri="{FF2B5EF4-FFF2-40B4-BE49-F238E27FC236}">
                    <a16:creationId xmlns:a16="http://schemas.microsoft.com/office/drawing/2014/main" xmlns="" id="{718AEAE4-4B61-BD43-B638-3CA6CB3AB489}"/>
                  </a:ext>
                </a:extLst>
              </p:cNvPr>
              <p:cNvSpPr/>
              <p:nvPr/>
            </p:nvSpPr>
            <p:spPr>
              <a:xfrm>
                <a:off x="7619826" y="2488116"/>
                <a:ext cx="1895562" cy="360000"/>
              </a:xfrm>
              <a:prstGeom prst="roundRect">
                <a:avLst/>
              </a:prstGeom>
              <a:solidFill>
                <a:schemeClr val="bg1">
                  <a:lumMod val="75000"/>
                </a:schemeClr>
              </a:solidFill>
              <a:ln w="6350" cap="flat">
                <a:noFill/>
                <a:prstDash val="dash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noAutofit/>
              </a:bodyPr>
              <a:lstStyle/>
              <a:p>
                <a:pPr marL="0" marR="0" indent="0" algn="ctr" defTabSz="914400" rtl="0" fontAlgn="auto" latinLnBrk="0" hangingPunct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en-US" sz="1400" i="0" u="none" strike="noStrike" cap="none" spc="0" normalizeH="0" baseline="0" dirty="0">
                    <a:ln>
                      <a:noFill/>
                    </a:ln>
                    <a:solidFill>
                      <a:schemeClr val="bg2"/>
                    </a:solidFill>
                    <a:effectLst/>
                    <a:uFillTx/>
                    <a:latin typeface="Microsoft YaHei" panose="020B0503020204020204" pitchFamily="34" charset="-122"/>
                    <a:ea typeface="Microsoft YaHei" panose="020B0503020204020204" pitchFamily="34" charset="-122"/>
                    <a:cs typeface="PingFang HK Regular"/>
                    <a:sym typeface="PingFang HK Regular"/>
                  </a:rPr>
                  <a:t>文案</a:t>
                </a:r>
                <a:r>
                  <a:rPr kumimoji="0" lang="en-US" altLang="zh-CN" sz="1400" i="0" u="none" strike="noStrike" cap="none" spc="0" normalizeH="0" baseline="0" dirty="0">
                    <a:ln>
                      <a:noFill/>
                    </a:ln>
                    <a:solidFill>
                      <a:schemeClr val="bg2"/>
                    </a:solidFill>
                    <a:effectLst/>
                    <a:uFillTx/>
                    <a:latin typeface="Microsoft YaHei" panose="020B0503020204020204" pitchFamily="34" charset="-122"/>
                    <a:ea typeface="Microsoft YaHei" panose="020B0503020204020204" pitchFamily="34" charset="-122"/>
                    <a:cs typeface="PingFang HK Regular"/>
                    <a:sym typeface="PingFang HK Regular"/>
                  </a:rPr>
                  <a:t>SDK</a:t>
                </a:r>
                <a:endParaRPr kumimoji="0" lang="zh-CN" altLang="en-US" sz="1400" i="0" u="none" strike="noStrike" cap="none" spc="0" normalizeH="0" baseline="0" dirty="0">
                  <a:ln>
                    <a:noFill/>
                  </a:ln>
                  <a:solidFill>
                    <a:schemeClr val="bg2"/>
                  </a:solidFill>
                  <a:effectLst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  <a:cs typeface="PingFang HK Regular"/>
                  <a:sym typeface="PingFang HK Regular"/>
                </a:endParaRPr>
              </a:p>
            </p:txBody>
          </p:sp>
        </p:grpSp>
        <p:sp>
          <p:nvSpPr>
            <p:cNvPr id="22" name="圆角矩形 21">
              <a:extLst>
                <a:ext uri="{FF2B5EF4-FFF2-40B4-BE49-F238E27FC236}">
                  <a16:creationId xmlns:a16="http://schemas.microsoft.com/office/drawing/2014/main" xmlns="" id="{F11B1AF5-EEFF-6E44-9204-AC351A430F6D}"/>
                </a:ext>
              </a:extLst>
            </p:cNvPr>
            <p:cNvSpPr/>
            <p:nvPr/>
          </p:nvSpPr>
          <p:spPr>
            <a:xfrm>
              <a:off x="8044781" y="753756"/>
              <a:ext cx="1039680" cy="360000"/>
            </a:xfrm>
            <a:prstGeom prst="roundRect">
              <a:avLst/>
            </a:prstGeom>
            <a:noFill/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indent="0" algn="ctr" defTabSz="914400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1400" i="0" u="none" strike="noStrike" cap="none" spc="0" normalizeH="0" baseline="0" dirty="0">
                  <a:ln>
                    <a:noFill/>
                  </a:ln>
                  <a:solidFill>
                    <a:schemeClr val="bg2"/>
                  </a:solidFill>
                  <a:effectLst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  <a:cs typeface="PingFang HK Regular"/>
                  <a:sym typeface="PingFang HK Regular"/>
                </a:rPr>
                <a:t>业务分层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91920123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xmlns="" id="{C994BBB8-65F6-C14D-AE4C-B0B3AE5FF4D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xmlns="" id="{64B80A87-59B1-AF42-A041-894B1F52F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北斗平台</a:t>
            </a:r>
            <a:r>
              <a:rPr kumimoji="1" lang="en-US" altLang="zh-CN" dirty="0"/>
              <a:t>——</a:t>
            </a:r>
            <a:r>
              <a:rPr kumimoji="1" lang="zh-CN" altLang="en-US" dirty="0"/>
              <a:t>功能广场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5650992" y="6858000"/>
            <a:ext cx="914400" cy="91440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>
            <a:normAutofit/>
          </a:bodyPr>
          <a:lstStyle/>
          <a:p>
            <a:pPr marL="0" marR="0" indent="0" algn="l" defTabSz="9144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400" b="0" i="0" u="none" strike="noStrike" cap="none" spc="0" normalizeH="0" baseline="0" dirty="0">
              <a:ln>
                <a:noFill/>
              </a:ln>
              <a:solidFill>
                <a:srgbClr val="535353"/>
              </a:solidFill>
              <a:effectLst/>
              <a:uFillTx/>
              <a:latin typeface="PingFang SC Regular"/>
              <a:ea typeface="PingFang SC Regular"/>
              <a:cs typeface="PingFang SC Regular"/>
              <a:sym typeface="PingFang SC Regular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787" y="1657546"/>
            <a:ext cx="7454900" cy="6731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xmlns="" id="{A0FC61FD-6B4B-B647-AD2D-DE6D91B640EF}"/>
              </a:ext>
            </a:extLst>
          </p:cNvPr>
          <p:cNvSpPr txBox="1"/>
          <p:nvPr/>
        </p:nvSpPr>
        <p:spPr>
          <a:xfrm>
            <a:off x="839787" y="1224080"/>
            <a:ext cx="2219569" cy="41916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defTabSz="9144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2000">
                <a:latin typeface="+mj-ea"/>
                <a:ea typeface="+mj-ea"/>
              </a:rPr>
              <a:t>功能推广指标</a:t>
            </a:r>
            <a:endParaRPr kumimoji="0" lang="zh-CN" altLang="en-US" sz="2000" b="0" i="0" u="none" strike="noStrike" cap="none" spc="0" normalizeH="0" baseline="0" dirty="0">
              <a:ln>
                <a:noFill/>
              </a:ln>
              <a:solidFill>
                <a:srgbClr val="535353"/>
              </a:solidFill>
              <a:effectLst/>
              <a:uFillTx/>
              <a:latin typeface="+mj-ea"/>
              <a:ea typeface="+mj-ea"/>
              <a:cs typeface="PingFang SC Regular"/>
              <a:sym typeface="PingFang SC Regular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787" y="2413762"/>
            <a:ext cx="7887701" cy="75325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9786" y="3851812"/>
            <a:ext cx="7887701" cy="2658013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xmlns="" id="{A0FC61FD-6B4B-B647-AD2D-DE6D91B640EF}"/>
              </a:ext>
            </a:extLst>
          </p:cNvPr>
          <p:cNvSpPr txBox="1"/>
          <p:nvPr/>
        </p:nvSpPr>
        <p:spPr>
          <a:xfrm>
            <a:off x="839787" y="3432651"/>
            <a:ext cx="1242232" cy="41916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defTabSz="9144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2000" dirty="0">
                <a:latin typeface="+mj-ea"/>
                <a:ea typeface="+mj-ea"/>
              </a:rPr>
              <a:t>功能检索</a:t>
            </a:r>
            <a:endParaRPr kumimoji="0" lang="zh-CN" altLang="en-US" sz="2000" b="0" i="0" u="none" strike="noStrike" cap="none" spc="0" normalizeH="0" baseline="0" dirty="0">
              <a:ln>
                <a:noFill/>
              </a:ln>
              <a:solidFill>
                <a:srgbClr val="535353"/>
              </a:solidFill>
              <a:effectLst/>
              <a:uFillTx/>
              <a:latin typeface="+mj-ea"/>
              <a:ea typeface="+mj-ea"/>
              <a:cs typeface="PingFang SC Regular"/>
              <a:sym typeface="PingFang SC Regular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9209323" y="1994096"/>
            <a:ext cx="2840898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kumimoji="1" lang="zh-CN" altLang="en-US" dirty="0">
                <a:solidFill>
                  <a:sysClr val="windowText" lastClr="000000"/>
                </a:solidFill>
                <a:latin typeface="PingFang SC" charset="-122"/>
                <a:ea typeface="PingFang SC" charset="-122"/>
                <a:cs typeface="PingFang SC" charset="-122"/>
                <a:sym typeface="PingFang HK Regular"/>
              </a:rPr>
              <a:t>定位：</a:t>
            </a:r>
            <a:endParaRPr kumimoji="1" lang="en-US" altLang="zh-CN" dirty="0">
              <a:solidFill>
                <a:sysClr val="windowText" lastClr="000000"/>
              </a:solidFill>
              <a:latin typeface="PingFang SC" charset="-122"/>
              <a:ea typeface="PingFang SC" charset="-122"/>
              <a:cs typeface="PingFang SC" charset="-122"/>
              <a:sym typeface="PingFang HK Regular"/>
            </a:endParaRPr>
          </a:p>
          <a:p>
            <a:pPr marL="285750" indent="-285750">
              <a:lnSpc>
                <a:spcPct val="90000"/>
              </a:lnSpc>
              <a:buFont typeface="Wingdings" charset="2"/>
              <a:buChar char="ü"/>
            </a:pPr>
            <a:r>
              <a:rPr kumimoji="1" lang="zh-CN" altLang="en-US" dirty="0">
                <a:solidFill>
                  <a:sysClr val="windowText" lastClr="000000"/>
                </a:solidFill>
                <a:latin typeface="PingFang SC" charset="-122"/>
                <a:ea typeface="PingFang SC" charset="-122"/>
                <a:cs typeface="PingFang SC" charset="-122"/>
                <a:sym typeface="PingFang HK Regular"/>
              </a:rPr>
              <a:t>功能推广</a:t>
            </a:r>
            <a:endParaRPr kumimoji="1" lang="en-US" altLang="zh-CN" dirty="0">
              <a:solidFill>
                <a:sysClr val="windowText" lastClr="000000"/>
              </a:solidFill>
              <a:latin typeface="PingFang SC" charset="-122"/>
              <a:ea typeface="PingFang SC" charset="-122"/>
              <a:cs typeface="PingFang SC" charset="-122"/>
              <a:sym typeface="PingFang HK Regular"/>
            </a:endParaRPr>
          </a:p>
          <a:p>
            <a:pPr marL="285750" indent="-285750">
              <a:lnSpc>
                <a:spcPct val="90000"/>
              </a:lnSpc>
              <a:buFont typeface="Wingdings" charset="2"/>
              <a:buChar char="ü"/>
            </a:pPr>
            <a:r>
              <a:rPr kumimoji="1" lang="zh-CN" altLang="en-US" dirty="0">
                <a:solidFill>
                  <a:sysClr val="windowText" lastClr="000000"/>
                </a:solidFill>
                <a:latin typeface="PingFang SC" charset="-122"/>
                <a:ea typeface="PingFang SC" charset="-122"/>
                <a:cs typeface="PingFang SC" charset="-122"/>
                <a:sym typeface="PingFang HK Regular"/>
              </a:rPr>
              <a:t>知识沉淀</a:t>
            </a:r>
            <a:endParaRPr kumimoji="1" lang="en-US" altLang="zh-CN" dirty="0">
              <a:solidFill>
                <a:sysClr val="windowText" lastClr="000000"/>
              </a:solidFill>
              <a:latin typeface="PingFang SC" charset="-122"/>
              <a:ea typeface="PingFang SC" charset="-122"/>
              <a:cs typeface="PingFang SC" charset="-122"/>
              <a:sym typeface="PingFang HK Regular"/>
            </a:endParaRPr>
          </a:p>
          <a:p>
            <a:pPr marL="285750" indent="-285750">
              <a:lnSpc>
                <a:spcPct val="90000"/>
              </a:lnSpc>
              <a:buFont typeface="Wingdings" charset="2"/>
              <a:buChar char="ü"/>
            </a:pPr>
            <a:r>
              <a:rPr kumimoji="1" lang="zh-CN" altLang="en-US" dirty="0">
                <a:solidFill>
                  <a:sysClr val="windowText" lastClr="000000"/>
                </a:solidFill>
                <a:latin typeface="PingFang SC" charset="-122"/>
                <a:ea typeface="PingFang SC" charset="-122"/>
                <a:cs typeface="PingFang SC" charset="-122"/>
                <a:sym typeface="PingFang HK Regular"/>
              </a:rPr>
              <a:t>功能成果展示</a:t>
            </a:r>
            <a:endParaRPr kumimoji="1" lang="en-US" altLang="zh-CN" dirty="0">
              <a:solidFill>
                <a:sysClr val="windowText" lastClr="000000"/>
              </a:solidFill>
              <a:latin typeface="PingFang SC" charset="-122"/>
              <a:ea typeface="PingFang SC" charset="-122"/>
              <a:cs typeface="PingFang SC" charset="-122"/>
              <a:sym typeface="PingFang HK Regular"/>
            </a:endParaRPr>
          </a:p>
          <a:p>
            <a:pPr marL="285750" indent="-285750">
              <a:lnSpc>
                <a:spcPct val="90000"/>
              </a:lnSpc>
              <a:buFont typeface="Wingdings" charset="2"/>
              <a:buChar char="ü"/>
            </a:pPr>
            <a:r>
              <a:rPr kumimoji="1" lang="zh-CN" altLang="en-US" dirty="0">
                <a:solidFill>
                  <a:sysClr val="windowText" lastClr="000000"/>
                </a:solidFill>
                <a:latin typeface="PingFang SC" charset="-122"/>
                <a:ea typeface="PingFang SC" charset="-122"/>
                <a:cs typeface="PingFang SC" charset="-122"/>
                <a:sym typeface="PingFang HK Regular"/>
              </a:rPr>
              <a:t>放量需求收集</a:t>
            </a:r>
            <a:endParaRPr kumimoji="1" lang="en-US" altLang="zh-CN" dirty="0">
              <a:solidFill>
                <a:sysClr val="windowText" lastClr="000000"/>
              </a:solidFill>
              <a:latin typeface="PingFang SC" charset="-122"/>
              <a:ea typeface="PingFang SC" charset="-122"/>
              <a:cs typeface="PingFang SC" charset="-122"/>
              <a:sym typeface="PingFang HK Regular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9209323" y="3850181"/>
            <a:ext cx="2404385" cy="15881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kumimoji="1" lang="zh-CN" altLang="en-US" dirty="0">
                <a:solidFill>
                  <a:sysClr val="windowText" lastClr="000000"/>
                </a:solidFill>
                <a:latin typeface="PingFang SC" charset="-122"/>
                <a:ea typeface="PingFang SC" charset="-122"/>
                <a:cs typeface="PingFang SC" charset="-122"/>
                <a:sym typeface="PingFang HK Regular"/>
              </a:rPr>
              <a:t>能力：</a:t>
            </a:r>
            <a:endParaRPr kumimoji="1" lang="en-US" altLang="zh-CN" dirty="0">
              <a:solidFill>
                <a:sysClr val="windowText" lastClr="000000"/>
              </a:solidFill>
              <a:latin typeface="PingFang SC" charset="-122"/>
              <a:ea typeface="PingFang SC" charset="-122"/>
              <a:cs typeface="PingFang SC" charset="-122"/>
              <a:sym typeface="PingFang HK Regular"/>
            </a:endParaRPr>
          </a:p>
          <a:p>
            <a:pPr marL="285750" indent="-285750">
              <a:lnSpc>
                <a:spcPct val="90000"/>
              </a:lnSpc>
              <a:buFont typeface="Wingdings" charset="2"/>
              <a:buChar char="ü"/>
            </a:pPr>
            <a:r>
              <a:rPr kumimoji="1" lang="zh-CN" altLang="en-US" dirty="0">
                <a:solidFill>
                  <a:sysClr val="windowText" lastClr="000000"/>
                </a:solidFill>
                <a:latin typeface="PingFang SC" charset="-122"/>
                <a:ea typeface="PingFang SC" charset="-122"/>
                <a:cs typeface="PingFang SC" charset="-122"/>
                <a:sym typeface="PingFang HK Regular"/>
              </a:rPr>
              <a:t>全球放量看板</a:t>
            </a:r>
            <a:endParaRPr kumimoji="1" lang="en-US" altLang="zh-CN" dirty="0">
              <a:solidFill>
                <a:sysClr val="windowText" lastClr="000000"/>
              </a:solidFill>
              <a:latin typeface="PingFang SC" charset="-122"/>
              <a:ea typeface="PingFang SC" charset="-122"/>
              <a:cs typeface="PingFang SC" charset="-122"/>
              <a:sym typeface="PingFang HK Regular"/>
            </a:endParaRPr>
          </a:p>
          <a:p>
            <a:pPr marL="285750" indent="-285750">
              <a:lnSpc>
                <a:spcPct val="90000"/>
              </a:lnSpc>
              <a:buFont typeface="Wingdings" charset="2"/>
              <a:buChar char="ü"/>
            </a:pPr>
            <a:r>
              <a:rPr kumimoji="1" lang="zh-CN" altLang="en-US" dirty="0">
                <a:solidFill>
                  <a:sysClr val="windowText" lastClr="000000"/>
                </a:solidFill>
                <a:latin typeface="PingFang SC" charset="-122"/>
                <a:ea typeface="PingFang SC" charset="-122"/>
                <a:cs typeface="PingFang SC" charset="-122"/>
                <a:sym typeface="PingFang HK Regular"/>
              </a:rPr>
              <a:t>功能检索</a:t>
            </a:r>
            <a:endParaRPr kumimoji="1" lang="en-US" altLang="zh-CN" dirty="0">
              <a:solidFill>
                <a:sysClr val="windowText" lastClr="000000"/>
              </a:solidFill>
              <a:latin typeface="PingFang SC" charset="-122"/>
              <a:ea typeface="PingFang SC" charset="-122"/>
              <a:cs typeface="PingFang SC" charset="-122"/>
              <a:sym typeface="PingFang HK Regular"/>
            </a:endParaRPr>
          </a:p>
          <a:p>
            <a:pPr marL="285750" indent="-285750">
              <a:lnSpc>
                <a:spcPct val="90000"/>
              </a:lnSpc>
              <a:buFont typeface="Wingdings" charset="2"/>
              <a:buChar char="ü"/>
            </a:pPr>
            <a:r>
              <a:rPr kumimoji="1" lang="zh-CN" altLang="en-US" dirty="0">
                <a:solidFill>
                  <a:sysClr val="windowText" lastClr="000000"/>
                </a:solidFill>
                <a:latin typeface="PingFang SC" charset="-122"/>
                <a:ea typeface="PingFang SC" charset="-122"/>
                <a:cs typeface="PingFang SC" charset="-122"/>
                <a:sym typeface="PingFang HK Regular"/>
              </a:rPr>
              <a:t>功能介绍</a:t>
            </a:r>
            <a:endParaRPr kumimoji="1" lang="en-US" altLang="zh-CN" dirty="0">
              <a:solidFill>
                <a:sysClr val="windowText" lastClr="000000"/>
              </a:solidFill>
              <a:latin typeface="PingFang SC" charset="-122"/>
              <a:ea typeface="PingFang SC" charset="-122"/>
              <a:cs typeface="PingFang SC" charset="-122"/>
              <a:sym typeface="PingFang HK Regular"/>
            </a:endParaRPr>
          </a:p>
          <a:p>
            <a:pPr marL="285750" indent="-285750">
              <a:lnSpc>
                <a:spcPct val="90000"/>
              </a:lnSpc>
              <a:buFont typeface="Wingdings" charset="2"/>
              <a:buChar char="ü"/>
            </a:pPr>
            <a:r>
              <a:rPr kumimoji="1" lang="zh-CN" altLang="en-US" dirty="0">
                <a:solidFill>
                  <a:sysClr val="windowText" lastClr="000000"/>
                </a:solidFill>
                <a:latin typeface="PingFang SC" charset="-122"/>
                <a:ea typeface="PingFang SC" charset="-122"/>
                <a:cs typeface="PingFang SC" charset="-122"/>
                <a:sym typeface="PingFang HK Regular"/>
              </a:rPr>
              <a:t>放量申请</a:t>
            </a:r>
            <a:endParaRPr kumimoji="1" lang="en-US" altLang="zh-CN" dirty="0">
              <a:solidFill>
                <a:sysClr val="windowText" lastClr="000000"/>
              </a:solidFill>
              <a:latin typeface="PingFang SC" charset="-122"/>
              <a:ea typeface="PingFang SC" charset="-122"/>
              <a:cs typeface="PingFang SC" charset="-122"/>
              <a:sym typeface="PingFang HK Regular"/>
            </a:endParaRPr>
          </a:p>
          <a:p>
            <a:pPr marL="285750" indent="-285750">
              <a:lnSpc>
                <a:spcPct val="90000"/>
              </a:lnSpc>
              <a:buFont typeface="Wingdings" charset="2"/>
              <a:buChar char="ü"/>
            </a:pPr>
            <a:r>
              <a:rPr kumimoji="1" lang="zh-CN" altLang="en-US" dirty="0">
                <a:solidFill>
                  <a:sysClr val="windowText" lastClr="000000"/>
                </a:solidFill>
                <a:latin typeface="PingFang SC" charset="-122"/>
                <a:ea typeface="PingFang SC" charset="-122"/>
                <a:cs typeface="PingFang SC" charset="-122"/>
                <a:sym typeface="PingFang HK Regular"/>
              </a:rPr>
              <a:t>功能录入管理</a:t>
            </a:r>
          </a:p>
        </p:txBody>
      </p:sp>
    </p:spTree>
    <p:extLst>
      <p:ext uri="{BB962C8B-B14F-4D97-AF65-F5344CB8AC3E}">
        <p14:creationId xmlns:p14="http://schemas.microsoft.com/office/powerpoint/2010/main" val="977764822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xmlns="" id="{C994BBB8-65F6-C14D-AE4C-B0B3AE5FF4D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xmlns="" id="{64B80A87-59B1-AF42-A041-894B1F52F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配置中心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5650992" y="6858000"/>
            <a:ext cx="914400" cy="91440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>
            <a:normAutofit/>
          </a:bodyPr>
          <a:lstStyle/>
          <a:p>
            <a:pPr marL="0" marR="0" indent="0" algn="l" defTabSz="9144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400" b="0" i="0" u="none" strike="noStrike" cap="none" spc="0" normalizeH="0" baseline="0" dirty="0">
              <a:ln>
                <a:noFill/>
              </a:ln>
              <a:solidFill>
                <a:srgbClr val="535353"/>
              </a:solidFill>
              <a:effectLst/>
              <a:uFillTx/>
              <a:latin typeface="PingFang SC Regular"/>
              <a:ea typeface="PingFang SC Regular"/>
              <a:cs typeface="PingFang SC Regular"/>
              <a:sym typeface="PingFang SC Regular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xmlns="" id="{8B90F42D-E576-265B-BF78-F279C568CDEA}"/>
              </a:ext>
            </a:extLst>
          </p:cNvPr>
          <p:cNvSpPr/>
          <p:nvPr/>
        </p:nvSpPr>
        <p:spPr>
          <a:xfrm>
            <a:off x="6565392" y="2069809"/>
            <a:ext cx="4352544" cy="8451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kumimoji="1" lang="zh-CN" altLang="en-US" dirty="0">
                <a:solidFill>
                  <a:sysClr val="windowText" lastClr="000000"/>
                </a:solidFill>
                <a:latin typeface="PingFang SC" charset="-122"/>
                <a:ea typeface="PingFang SC" charset="-122"/>
                <a:cs typeface="PingFang SC" charset="-122"/>
                <a:sym typeface="PingFang HK Regular"/>
              </a:rPr>
              <a:t>统一配置生效维度：</a:t>
            </a:r>
          </a:p>
          <a:p>
            <a:pPr marL="285750" indent="-285750">
              <a:lnSpc>
                <a:spcPct val="90000"/>
              </a:lnSpc>
              <a:buFont typeface="Wingdings" charset="2"/>
              <a:buChar char="ü"/>
            </a:pPr>
            <a:r>
              <a:rPr kumimoji="1" lang="zh-CN" altLang="en-US" dirty="0">
                <a:solidFill>
                  <a:sysClr val="windowText" lastClr="000000"/>
                </a:solidFill>
                <a:latin typeface="PingFang SC" charset="-122"/>
                <a:ea typeface="PingFang SC" charset="-122"/>
                <a:cs typeface="PingFang SC" charset="-122"/>
                <a:sym typeface="PingFang HK Regular"/>
              </a:rPr>
              <a:t>精确到国家、城市、区县和产品线</a:t>
            </a:r>
            <a:endParaRPr kumimoji="1" lang="en-US" altLang="zh-CN" dirty="0">
              <a:solidFill>
                <a:sysClr val="windowText" lastClr="000000"/>
              </a:solidFill>
              <a:latin typeface="PingFang SC" charset="-122"/>
              <a:ea typeface="PingFang SC" charset="-122"/>
              <a:cs typeface="PingFang SC" charset="-122"/>
              <a:sym typeface="PingFang HK Regular"/>
            </a:endParaRPr>
          </a:p>
          <a:p>
            <a:pPr marL="285750" indent="-285750">
              <a:lnSpc>
                <a:spcPct val="90000"/>
              </a:lnSpc>
              <a:buFont typeface="Wingdings" charset="2"/>
              <a:buChar char="ü"/>
            </a:pPr>
            <a:r>
              <a:rPr kumimoji="1" lang="zh-CN" altLang="en-US" dirty="0">
                <a:solidFill>
                  <a:sysClr val="windowText" lastClr="000000"/>
                </a:solidFill>
                <a:latin typeface="PingFang SC" charset="-122"/>
                <a:ea typeface="PingFang SC" charset="-122"/>
                <a:cs typeface="PingFang SC" charset="-122"/>
                <a:sym typeface="PingFang HK Regular"/>
              </a:rPr>
              <a:t>展示配置生效状态</a:t>
            </a:r>
            <a:endParaRPr kumimoji="1" lang="en-US" altLang="zh-CN" dirty="0">
              <a:solidFill>
                <a:sysClr val="windowText" lastClr="000000"/>
              </a:solidFill>
              <a:latin typeface="PingFang SC" charset="-122"/>
              <a:ea typeface="PingFang SC" charset="-122"/>
              <a:cs typeface="PingFang SC" charset="-122"/>
              <a:sym typeface="PingFang HK Regular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xmlns="" id="{3C178AF8-643A-8D54-6882-288F990F05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9456" y="1033272"/>
            <a:ext cx="4669536" cy="5108448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xmlns="" id="{629BFA73-C129-7013-203C-A7267F4CDD1D}"/>
              </a:ext>
            </a:extLst>
          </p:cNvPr>
          <p:cNvSpPr/>
          <p:nvPr/>
        </p:nvSpPr>
        <p:spPr>
          <a:xfrm>
            <a:off x="6565392" y="3213522"/>
            <a:ext cx="4352544" cy="10944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kumimoji="1" lang="zh-CN" altLang="en-US" dirty="0">
                <a:solidFill>
                  <a:sysClr val="windowText" lastClr="000000"/>
                </a:solidFill>
                <a:latin typeface="PingFang SC" charset="-122"/>
                <a:ea typeface="PingFang SC" charset="-122"/>
                <a:cs typeface="PingFang SC" charset="-122"/>
                <a:sym typeface="PingFang HK Regular"/>
              </a:rPr>
              <a:t>放量计划：</a:t>
            </a:r>
          </a:p>
          <a:p>
            <a:pPr marL="285750" indent="-285750">
              <a:lnSpc>
                <a:spcPct val="90000"/>
              </a:lnSpc>
              <a:buFont typeface="Wingdings" charset="2"/>
              <a:buChar char="ü"/>
            </a:pPr>
            <a:r>
              <a:rPr kumimoji="1" lang="zh-CN" altLang="en-US" dirty="0">
                <a:solidFill>
                  <a:sysClr val="windowText" lastClr="000000"/>
                </a:solidFill>
                <a:latin typeface="PingFang SC" charset="-122"/>
                <a:ea typeface="PingFang SC" charset="-122"/>
                <a:cs typeface="PingFang SC" charset="-122"/>
                <a:sym typeface="PingFang HK Regular"/>
              </a:rPr>
              <a:t>按日期、时间放量</a:t>
            </a:r>
            <a:endParaRPr kumimoji="1" lang="en-US" altLang="zh-CN" dirty="0">
              <a:solidFill>
                <a:sysClr val="windowText" lastClr="000000"/>
              </a:solidFill>
              <a:latin typeface="PingFang SC" charset="-122"/>
              <a:ea typeface="PingFang SC" charset="-122"/>
              <a:cs typeface="PingFang SC" charset="-122"/>
              <a:sym typeface="PingFang HK Regular"/>
            </a:endParaRPr>
          </a:p>
          <a:p>
            <a:pPr marL="285750" indent="-285750">
              <a:lnSpc>
                <a:spcPct val="90000"/>
              </a:lnSpc>
              <a:buFont typeface="Wingdings" charset="2"/>
              <a:buChar char="ü"/>
            </a:pPr>
            <a:r>
              <a:rPr kumimoji="1" lang="zh-CN" altLang="en-US" dirty="0">
                <a:solidFill>
                  <a:sysClr val="windowText" lastClr="000000"/>
                </a:solidFill>
                <a:latin typeface="PingFang SC" charset="-122"/>
                <a:ea typeface="PingFang SC" charset="-122"/>
                <a:cs typeface="PingFang SC" charset="-122"/>
                <a:sym typeface="PingFang HK Regular"/>
              </a:rPr>
              <a:t>支持</a:t>
            </a:r>
            <a:r>
              <a:rPr kumimoji="1" lang="en-US" altLang="zh-CN" dirty="0">
                <a:solidFill>
                  <a:sysClr val="windowText" lastClr="000000"/>
                </a:solidFill>
                <a:latin typeface="PingFang SC" charset="-122"/>
                <a:ea typeface="PingFang SC" charset="-122"/>
                <a:cs typeface="PingFang SC" charset="-122"/>
                <a:sym typeface="PingFang HK Regular"/>
              </a:rPr>
              <a:t>Apollo</a:t>
            </a:r>
            <a:r>
              <a:rPr kumimoji="1" lang="zh-CN" altLang="en-US" dirty="0">
                <a:solidFill>
                  <a:sysClr val="windowText" lastClr="000000"/>
                </a:solidFill>
                <a:latin typeface="PingFang SC" charset="-122"/>
                <a:ea typeface="PingFang SC" charset="-122"/>
                <a:cs typeface="PingFang SC" charset="-122"/>
                <a:sym typeface="PingFang HK Regular"/>
              </a:rPr>
              <a:t>黑</a:t>
            </a:r>
            <a:r>
              <a:rPr kumimoji="1" lang="en-US" altLang="zh-CN" dirty="0">
                <a:solidFill>
                  <a:sysClr val="windowText" lastClr="000000"/>
                </a:solidFill>
                <a:latin typeface="PingFang SC" charset="-122"/>
                <a:ea typeface="PingFang SC" charset="-122"/>
                <a:cs typeface="PingFang SC" charset="-122"/>
                <a:sym typeface="PingFang HK Regular"/>
              </a:rPr>
              <a:t>/</a:t>
            </a:r>
            <a:r>
              <a:rPr kumimoji="1" lang="zh-CN" altLang="en-US" dirty="0">
                <a:solidFill>
                  <a:sysClr val="windowText" lastClr="000000"/>
                </a:solidFill>
                <a:latin typeface="PingFang SC" charset="-122"/>
                <a:ea typeface="PingFang SC" charset="-122"/>
                <a:cs typeface="PingFang SC" charset="-122"/>
                <a:sym typeface="PingFang HK Regular"/>
              </a:rPr>
              <a:t>白名单设置放量人群</a:t>
            </a:r>
            <a:endParaRPr kumimoji="1" lang="en-US" altLang="zh-CN" dirty="0">
              <a:solidFill>
                <a:sysClr val="windowText" lastClr="000000"/>
              </a:solidFill>
              <a:latin typeface="PingFang SC" charset="-122"/>
              <a:ea typeface="PingFang SC" charset="-122"/>
              <a:cs typeface="PingFang SC" charset="-122"/>
              <a:sym typeface="PingFang HK Regular"/>
            </a:endParaRPr>
          </a:p>
          <a:p>
            <a:pPr marL="285750" indent="-285750">
              <a:lnSpc>
                <a:spcPct val="90000"/>
              </a:lnSpc>
              <a:buFont typeface="Wingdings" charset="2"/>
              <a:buChar char="ü"/>
            </a:pPr>
            <a:r>
              <a:rPr kumimoji="1" lang="zh-CN" altLang="en-US" dirty="0">
                <a:solidFill>
                  <a:sysClr val="windowText" lastClr="000000"/>
                </a:solidFill>
                <a:latin typeface="PingFang SC" charset="-122"/>
                <a:ea typeface="PingFang SC" charset="-122"/>
                <a:cs typeface="PingFang SC" charset="-122"/>
                <a:sym typeface="PingFang HK Regular"/>
              </a:rPr>
              <a:t>按围栏放量</a:t>
            </a:r>
            <a:endParaRPr kumimoji="1" lang="en-US" altLang="zh-CN" dirty="0">
              <a:solidFill>
                <a:sysClr val="windowText" lastClr="000000"/>
              </a:solidFill>
              <a:latin typeface="PingFang SC" charset="-122"/>
              <a:ea typeface="PingFang SC" charset="-122"/>
              <a:cs typeface="PingFang SC" charset="-122"/>
              <a:sym typeface="PingFang HK Regular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xmlns="" id="{8120EE12-ABFE-822D-6F5B-60D472BEBE28}"/>
              </a:ext>
            </a:extLst>
          </p:cNvPr>
          <p:cNvSpPr/>
          <p:nvPr/>
        </p:nvSpPr>
        <p:spPr>
          <a:xfrm>
            <a:off x="6565392" y="4952070"/>
            <a:ext cx="4352544" cy="8451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kumimoji="1" lang="zh-CN" altLang="en-US" dirty="0">
                <a:solidFill>
                  <a:sysClr val="windowText" lastClr="000000"/>
                </a:solidFill>
                <a:latin typeface="PingFang SC" charset="-122"/>
                <a:ea typeface="PingFang SC" charset="-122"/>
                <a:cs typeface="PingFang SC" charset="-122"/>
                <a:sym typeface="PingFang HK Regular"/>
              </a:rPr>
              <a:t>功能模板：</a:t>
            </a:r>
          </a:p>
          <a:p>
            <a:pPr marL="285750" indent="-285750">
              <a:lnSpc>
                <a:spcPct val="90000"/>
              </a:lnSpc>
              <a:buFont typeface="Wingdings" charset="2"/>
              <a:buChar char="ü"/>
            </a:pPr>
            <a:r>
              <a:rPr kumimoji="1" lang="zh-CN" altLang="en-US" dirty="0">
                <a:solidFill>
                  <a:sysClr val="windowText" lastClr="000000"/>
                </a:solidFill>
                <a:latin typeface="PingFang SC" charset="-122"/>
                <a:ea typeface="PingFang SC" charset="-122"/>
                <a:cs typeface="PingFang SC" charset="-122"/>
                <a:sym typeface="PingFang HK Regular"/>
              </a:rPr>
              <a:t>自定义配置模板，支持多层结构嵌套</a:t>
            </a:r>
            <a:endParaRPr kumimoji="1" lang="en-US" altLang="zh-CN" dirty="0">
              <a:solidFill>
                <a:sysClr val="windowText" lastClr="000000"/>
              </a:solidFill>
              <a:latin typeface="PingFang SC" charset="-122"/>
              <a:ea typeface="PingFang SC" charset="-122"/>
              <a:cs typeface="PingFang SC" charset="-122"/>
              <a:sym typeface="PingFang HK Regular"/>
            </a:endParaRPr>
          </a:p>
          <a:p>
            <a:pPr marL="285750" indent="-285750">
              <a:lnSpc>
                <a:spcPct val="90000"/>
              </a:lnSpc>
              <a:buFont typeface="Wingdings" charset="2"/>
              <a:buChar char="ü"/>
            </a:pPr>
            <a:r>
              <a:rPr kumimoji="1" lang="zh-CN" altLang="en-US" dirty="0">
                <a:solidFill>
                  <a:sysClr val="windowText" lastClr="000000"/>
                </a:solidFill>
                <a:latin typeface="PingFang SC" charset="-122"/>
                <a:ea typeface="PingFang SC" charset="-122"/>
                <a:cs typeface="PingFang SC" charset="-122"/>
                <a:sym typeface="PingFang HK Regular"/>
              </a:rPr>
              <a:t>静态校验规则</a:t>
            </a:r>
            <a:endParaRPr kumimoji="1" lang="en-US" altLang="zh-CN" dirty="0">
              <a:solidFill>
                <a:sysClr val="windowText" lastClr="000000"/>
              </a:solidFill>
              <a:latin typeface="PingFang SC" charset="-122"/>
              <a:ea typeface="PingFang SC" charset="-122"/>
              <a:cs typeface="PingFang SC" charset="-122"/>
              <a:sym typeface="PingFang HK Regular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xmlns="" id="{888181B0-1D3A-4313-3AE5-41C7C75C7AEB}"/>
              </a:ext>
            </a:extLst>
          </p:cNvPr>
          <p:cNvSpPr/>
          <p:nvPr/>
        </p:nvSpPr>
        <p:spPr>
          <a:xfrm>
            <a:off x="6565392" y="718967"/>
            <a:ext cx="4352544" cy="8451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kumimoji="1" lang="zh-CN" altLang="en-US" dirty="0">
                <a:solidFill>
                  <a:sysClr val="windowText" lastClr="000000"/>
                </a:solidFill>
                <a:latin typeface="PingFang SC" charset="-122"/>
                <a:ea typeface="PingFang SC" charset="-122"/>
                <a:cs typeface="PingFang SC" charset="-122"/>
                <a:sym typeface="PingFang HK Regular"/>
              </a:rPr>
              <a:t>定位：</a:t>
            </a:r>
          </a:p>
          <a:p>
            <a:pPr marL="285750" indent="-285750">
              <a:lnSpc>
                <a:spcPct val="90000"/>
              </a:lnSpc>
              <a:buFont typeface="Wingdings" charset="2"/>
              <a:buChar char="ü"/>
            </a:pPr>
            <a:r>
              <a:rPr kumimoji="1" lang="zh-CN" altLang="en-US" dirty="0">
                <a:solidFill>
                  <a:sysClr val="windowText" lastClr="000000"/>
                </a:solidFill>
                <a:latin typeface="PingFang SC" charset="-122"/>
                <a:ea typeface="PingFang SC" charset="-122"/>
                <a:cs typeface="PingFang SC" charset="-122"/>
                <a:sym typeface="PingFang HK Regular"/>
              </a:rPr>
              <a:t>投放配置展示、变更</a:t>
            </a:r>
            <a:endParaRPr kumimoji="1" lang="en-US" altLang="zh-CN" dirty="0">
              <a:solidFill>
                <a:sysClr val="windowText" lastClr="000000"/>
              </a:solidFill>
              <a:latin typeface="PingFang SC" charset="-122"/>
              <a:ea typeface="PingFang SC" charset="-122"/>
              <a:cs typeface="PingFang SC" charset="-122"/>
              <a:sym typeface="PingFang HK Regular"/>
            </a:endParaRPr>
          </a:p>
          <a:p>
            <a:pPr marL="285750" indent="-285750">
              <a:lnSpc>
                <a:spcPct val="90000"/>
              </a:lnSpc>
              <a:buFont typeface="Wingdings" charset="2"/>
              <a:buChar char="ü"/>
            </a:pPr>
            <a:r>
              <a:rPr kumimoji="1" lang="zh-CN" altLang="en-US" dirty="0">
                <a:solidFill>
                  <a:sysClr val="windowText" lastClr="000000"/>
                </a:solidFill>
                <a:latin typeface="PingFang SC" charset="-122"/>
                <a:ea typeface="PingFang SC" charset="-122"/>
                <a:cs typeface="PingFang SC" charset="-122"/>
                <a:sym typeface="PingFang HK Regular"/>
              </a:rPr>
              <a:t>投放配置下发</a:t>
            </a:r>
            <a:endParaRPr kumimoji="1" lang="en-US" altLang="zh-CN" dirty="0">
              <a:solidFill>
                <a:sysClr val="windowText" lastClr="000000"/>
              </a:solidFill>
              <a:latin typeface="PingFang SC" charset="-122"/>
              <a:ea typeface="PingFang SC" charset="-122"/>
              <a:cs typeface="PingFang SC" charset="-122"/>
              <a:sym typeface="PingFang HK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145688200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xmlns="" id="{C994BBB8-65F6-C14D-AE4C-B0B3AE5FF4D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xmlns="" id="{64B80A87-59B1-AF42-A041-894B1F52F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实验中心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5650992" y="6858000"/>
            <a:ext cx="914400" cy="91440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>
            <a:normAutofit/>
          </a:bodyPr>
          <a:lstStyle/>
          <a:p>
            <a:pPr marL="0" marR="0" indent="0" algn="l" defTabSz="9144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400" b="0" i="0" u="none" strike="noStrike" cap="none" spc="0" normalizeH="0" baseline="0" dirty="0">
              <a:ln>
                <a:noFill/>
              </a:ln>
              <a:solidFill>
                <a:srgbClr val="535353"/>
              </a:solidFill>
              <a:effectLst/>
              <a:uFillTx/>
              <a:latin typeface="PingFang SC Regular"/>
              <a:ea typeface="PingFang SC Regular"/>
              <a:cs typeface="PingFang SC Regular"/>
              <a:sym typeface="PingFang SC Regular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DAB7BD09-47B6-333C-3702-DD5F5369FE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9456" y="1129228"/>
            <a:ext cx="5588000" cy="391668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xmlns="" id="{0C98973B-246D-27FE-A40B-44D4568953E5}"/>
              </a:ext>
            </a:extLst>
          </p:cNvPr>
          <p:cNvSpPr/>
          <p:nvPr/>
        </p:nvSpPr>
        <p:spPr>
          <a:xfrm>
            <a:off x="7095744" y="1748312"/>
            <a:ext cx="4352544" cy="10944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kumimoji="1" lang="zh-CN" altLang="en-US" dirty="0">
                <a:solidFill>
                  <a:sysClr val="windowText" lastClr="000000"/>
                </a:solidFill>
                <a:latin typeface="PingFang SC" charset="-122"/>
                <a:ea typeface="PingFang SC" charset="-122"/>
                <a:cs typeface="PingFang SC" charset="-122"/>
                <a:sym typeface="PingFang HK Regular"/>
              </a:rPr>
              <a:t>定位：</a:t>
            </a:r>
          </a:p>
          <a:p>
            <a:pPr marL="285750" indent="-285750">
              <a:lnSpc>
                <a:spcPct val="90000"/>
              </a:lnSpc>
              <a:buFont typeface="Wingdings" charset="2"/>
              <a:buChar char="ü"/>
            </a:pPr>
            <a:r>
              <a:rPr kumimoji="1" lang="zh-CN" altLang="en-US" dirty="0">
                <a:solidFill>
                  <a:sysClr val="windowText" lastClr="000000"/>
                </a:solidFill>
                <a:latin typeface="PingFang SC" charset="-122"/>
                <a:ea typeface="PingFang SC" charset="-122"/>
                <a:cs typeface="PingFang SC" charset="-122"/>
                <a:sym typeface="PingFang HK Regular"/>
              </a:rPr>
              <a:t>实验中的配置集合</a:t>
            </a:r>
            <a:endParaRPr kumimoji="1" lang="en-US" altLang="zh-CN" dirty="0">
              <a:solidFill>
                <a:sysClr val="windowText" lastClr="000000"/>
              </a:solidFill>
              <a:latin typeface="PingFang SC" charset="-122"/>
              <a:ea typeface="PingFang SC" charset="-122"/>
              <a:cs typeface="PingFang SC" charset="-122"/>
              <a:sym typeface="PingFang HK Regular"/>
            </a:endParaRPr>
          </a:p>
          <a:p>
            <a:pPr marL="285750" indent="-285750">
              <a:lnSpc>
                <a:spcPct val="90000"/>
              </a:lnSpc>
              <a:buFont typeface="Wingdings" charset="2"/>
              <a:buChar char="ü"/>
            </a:pPr>
            <a:r>
              <a:rPr kumimoji="1" lang="zh-CN" altLang="en-US" dirty="0">
                <a:solidFill>
                  <a:sysClr val="windowText" lastClr="000000"/>
                </a:solidFill>
                <a:latin typeface="PingFang SC" charset="-122"/>
                <a:ea typeface="PingFang SC" charset="-122"/>
                <a:cs typeface="PingFang SC" charset="-122"/>
                <a:sym typeface="PingFang HK Regular"/>
              </a:rPr>
              <a:t>规范</a:t>
            </a:r>
            <a:r>
              <a:rPr kumimoji="1" lang="en-US" altLang="zh-CN" dirty="0">
                <a:solidFill>
                  <a:sysClr val="windowText" lastClr="000000"/>
                </a:solidFill>
                <a:latin typeface="PingFang SC" charset="-122"/>
                <a:ea typeface="PingFang SC" charset="-122"/>
                <a:cs typeface="PingFang SC" charset="-122"/>
                <a:sym typeface="PingFang HK Regular"/>
              </a:rPr>
              <a:t>AB</a:t>
            </a:r>
            <a:r>
              <a:rPr kumimoji="1" lang="zh-CN" altLang="en-US" dirty="0">
                <a:solidFill>
                  <a:sysClr val="windowText" lastClr="000000"/>
                </a:solidFill>
                <a:latin typeface="PingFang SC" charset="-122"/>
                <a:ea typeface="PingFang SC" charset="-122"/>
                <a:cs typeface="PingFang SC" charset="-122"/>
                <a:sym typeface="PingFang HK Regular"/>
              </a:rPr>
              <a:t>实验流量组划分</a:t>
            </a:r>
            <a:endParaRPr kumimoji="1" lang="en-US" altLang="zh-CN" dirty="0">
              <a:solidFill>
                <a:sysClr val="windowText" lastClr="000000"/>
              </a:solidFill>
              <a:latin typeface="PingFang SC" charset="-122"/>
              <a:ea typeface="PingFang SC" charset="-122"/>
              <a:cs typeface="PingFang SC" charset="-122"/>
              <a:sym typeface="PingFang HK Regular"/>
            </a:endParaRPr>
          </a:p>
          <a:p>
            <a:pPr marL="285750" indent="-285750">
              <a:lnSpc>
                <a:spcPct val="90000"/>
              </a:lnSpc>
              <a:buFont typeface="Wingdings" charset="2"/>
              <a:buChar char="ü"/>
            </a:pPr>
            <a:r>
              <a:rPr kumimoji="1" lang="zh-CN" altLang="en-US" dirty="0">
                <a:solidFill>
                  <a:sysClr val="windowText" lastClr="000000"/>
                </a:solidFill>
                <a:latin typeface="PingFang SC" charset="-122"/>
                <a:ea typeface="PingFang SC" charset="-122"/>
                <a:cs typeface="PingFang SC" charset="-122"/>
                <a:sym typeface="PingFang HK Regular"/>
              </a:rPr>
              <a:t>降低功能</a:t>
            </a:r>
            <a:r>
              <a:rPr kumimoji="1" lang="en-US" altLang="zh-CN" dirty="0">
                <a:solidFill>
                  <a:sysClr val="windowText" lastClr="000000"/>
                </a:solidFill>
                <a:latin typeface="PingFang SC" charset="-122"/>
                <a:ea typeface="PingFang SC" charset="-122"/>
                <a:cs typeface="PingFang SC" charset="-122"/>
                <a:sym typeface="PingFang HK Regular"/>
              </a:rPr>
              <a:t>AB</a:t>
            </a:r>
            <a:r>
              <a:rPr kumimoji="1" lang="zh-CN" altLang="en-US" dirty="0">
                <a:solidFill>
                  <a:sysClr val="windowText" lastClr="000000"/>
                </a:solidFill>
                <a:latin typeface="PingFang SC" charset="-122"/>
                <a:ea typeface="PingFang SC" charset="-122"/>
                <a:cs typeface="PingFang SC" charset="-122"/>
                <a:sym typeface="PingFang HK Regular"/>
              </a:rPr>
              <a:t>实验配置难度</a:t>
            </a:r>
            <a:endParaRPr kumimoji="1" lang="en-US" altLang="zh-CN" dirty="0">
              <a:solidFill>
                <a:sysClr val="windowText" lastClr="000000"/>
              </a:solidFill>
              <a:latin typeface="PingFang SC" charset="-122"/>
              <a:ea typeface="PingFang SC" charset="-122"/>
              <a:cs typeface="PingFang SC" charset="-122"/>
              <a:sym typeface="PingFang HK Regular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xmlns="" id="{F58175CF-4A87-5A24-695B-6FD6E87B7AE4}"/>
              </a:ext>
            </a:extLst>
          </p:cNvPr>
          <p:cNvSpPr/>
          <p:nvPr/>
        </p:nvSpPr>
        <p:spPr>
          <a:xfrm>
            <a:off x="7095744" y="3455427"/>
            <a:ext cx="4352544" cy="15930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kumimoji="1" lang="zh-CN" altLang="en-US" dirty="0">
                <a:solidFill>
                  <a:sysClr val="windowText" lastClr="000000"/>
                </a:solidFill>
                <a:latin typeface="PingFang SC" charset="-122"/>
                <a:ea typeface="PingFang SC" charset="-122"/>
                <a:cs typeface="PingFang SC" charset="-122"/>
                <a:sym typeface="PingFang HK Regular"/>
              </a:rPr>
              <a:t>能力：</a:t>
            </a:r>
          </a:p>
          <a:p>
            <a:pPr marL="285750" indent="-285750">
              <a:lnSpc>
                <a:spcPct val="90000"/>
              </a:lnSpc>
              <a:buFont typeface="Wingdings" charset="2"/>
              <a:buChar char="ü"/>
            </a:pPr>
            <a:r>
              <a:rPr kumimoji="1" lang="zh-CN" altLang="en-US" dirty="0">
                <a:solidFill>
                  <a:sysClr val="windowText" lastClr="000000"/>
                </a:solidFill>
                <a:latin typeface="PingFang SC" charset="-122"/>
                <a:ea typeface="PingFang SC" charset="-122"/>
                <a:cs typeface="PingFang SC" charset="-122"/>
                <a:sym typeface="PingFang HK Regular"/>
              </a:rPr>
              <a:t>归类相同</a:t>
            </a:r>
            <a:r>
              <a:rPr kumimoji="1" lang="en-US" altLang="zh-CN" dirty="0">
                <a:solidFill>
                  <a:sysClr val="windowText" lastClr="000000"/>
                </a:solidFill>
                <a:latin typeface="PingFang SC" charset="-122"/>
                <a:ea typeface="PingFang SC" charset="-122"/>
                <a:cs typeface="PingFang SC" charset="-122"/>
                <a:sym typeface="PingFang HK Regular"/>
              </a:rPr>
              <a:t>AB</a:t>
            </a:r>
            <a:r>
              <a:rPr kumimoji="1" lang="zh-CN" altLang="en-US" dirty="0">
                <a:solidFill>
                  <a:sysClr val="windowText" lastClr="000000"/>
                </a:solidFill>
                <a:latin typeface="PingFang SC" charset="-122"/>
                <a:ea typeface="PingFang SC" charset="-122"/>
                <a:cs typeface="PingFang SC" charset="-122"/>
                <a:sym typeface="PingFang HK Regular"/>
              </a:rPr>
              <a:t>实验的配置，便于查看</a:t>
            </a:r>
            <a:endParaRPr kumimoji="1" lang="en-US" altLang="zh-CN" dirty="0">
              <a:solidFill>
                <a:sysClr val="windowText" lastClr="000000"/>
              </a:solidFill>
              <a:latin typeface="PingFang SC" charset="-122"/>
              <a:ea typeface="PingFang SC" charset="-122"/>
              <a:cs typeface="PingFang SC" charset="-122"/>
              <a:sym typeface="PingFang HK Regular"/>
            </a:endParaRPr>
          </a:p>
          <a:p>
            <a:pPr marL="285750" indent="-285750">
              <a:lnSpc>
                <a:spcPct val="90000"/>
              </a:lnSpc>
              <a:buFont typeface="Wingdings" charset="2"/>
              <a:buChar char="ü"/>
            </a:pPr>
            <a:r>
              <a:rPr kumimoji="1" lang="zh-CN" altLang="en-US" dirty="0">
                <a:solidFill>
                  <a:sysClr val="windowText" lastClr="000000"/>
                </a:solidFill>
                <a:latin typeface="PingFang SC" charset="-122"/>
                <a:ea typeface="PingFang SC" charset="-122"/>
                <a:cs typeface="PingFang SC" charset="-122"/>
                <a:sym typeface="PingFang HK Regular"/>
              </a:rPr>
              <a:t>根据实验流量组规范实验配置创建过程，避免因漏配导致的线上问题</a:t>
            </a:r>
            <a:endParaRPr kumimoji="1" lang="en-US" altLang="zh-CN" dirty="0">
              <a:solidFill>
                <a:sysClr val="windowText" lastClr="000000"/>
              </a:solidFill>
              <a:latin typeface="PingFang SC" charset="-122"/>
              <a:ea typeface="PingFang SC" charset="-122"/>
              <a:cs typeface="PingFang SC" charset="-122"/>
              <a:sym typeface="PingFang HK Regular"/>
            </a:endParaRPr>
          </a:p>
          <a:p>
            <a:pPr marL="285750" indent="-285750">
              <a:lnSpc>
                <a:spcPct val="90000"/>
              </a:lnSpc>
              <a:buFont typeface="Wingdings" charset="2"/>
              <a:buChar char="ü"/>
            </a:pPr>
            <a:r>
              <a:rPr kumimoji="1" lang="zh-CN" altLang="en-US" dirty="0">
                <a:solidFill>
                  <a:sysClr val="windowText" lastClr="000000"/>
                </a:solidFill>
                <a:latin typeface="PingFang SC" charset="-122"/>
                <a:ea typeface="PingFang SC" charset="-122"/>
                <a:cs typeface="PingFang SC" charset="-122"/>
                <a:sym typeface="PingFang HK Regular"/>
              </a:rPr>
              <a:t>展示实验基础信息</a:t>
            </a:r>
            <a:endParaRPr kumimoji="1" lang="en-US" altLang="zh-CN" dirty="0">
              <a:solidFill>
                <a:sysClr val="windowText" lastClr="000000"/>
              </a:solidFill>
              <a:latin typeface="PingFang SC" charset="-122"/>
              <a:ea typeface="PingFang SC" charset="-122"/>
              <a:cs typeface="PingFang SC" charset="-122"/>
              <a:sym typeface="PingFang HK Regular"/>
            </a:endParaRPr>
          </a:p>
          <a:p>
            <a:pPr marL="285750" indent="-285750">
              <a:lnSpc>
                <a:spcPct val="90000"/>
              </a:lnSpc>
              <a:buFont typeface="Wingdings" charset="2"/>
              <a:buChar char="ü"/>
            </a:pPr>
            <a:r>
              <a:rPr kumimoji="1" lang="zh-CN" altLang="en-US" dirty="0">
                <a:solidFill>
                  <a:sysClr val="windowText" lastClr="000000"/>
                </a:solidFill>
                <a:latin typeface="PingFang SC" charset="-122"/>
                <a:ea typeface="PingFang SC" charset="-122"/>
                <a:cs typeface="PingFang SC" charset="-122"/>
                <a:sym typeface="PingFang HK Regular"/>
              </a:rPr>
              <a:t>未命中实验报警</a:t>
            </a:r>
            <a:endParaRPr kumimoji="1" lang="en-US" altLang="zh-CN" dirty="0">
              <a:solidFill>
                <a:sysClr val="windowText" lastClr="000000"/>
              </a:solidFill>
              <a:latin typeface="PingFang SC" charset="-122"/>
              <a:ea typeface="PingFang SC" charset="-122"/>
              <a:cs typeface="PingFang SC" charset="-122"/>
              <a:sym typeface="PingFang HK Regular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xmlns="" id="{E643E41F-2DBC-D3C9-D32A-687BCC77D6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9456" y="4582365"/>
            <a:ext cx="4920615" cy="1576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888835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xmlns="" id="{C994BBB8-65F6-C14D-AE4C-B0B3AE5FF4D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xmlns="" id="{64B80A87-59B1-AF42-A041-894B1F52F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北斗平台投放保障 </a:t>
            </a:r>
            <a:r>
              <a:rPr kumimoji="1" lang="en-US" altLang="zh-CN" dirty="0"/>
              <a:t>——</a:t>
            </a:r>
            <a:r>
              <a:rPr kumimoji="1" lang="zh-CN" altLang="en-US" dirty="0"/>
              <a:t> 可疑事件巡检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5650992" y="6858000"/>
            <a:ext cx="914400" cy="91440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>
            <a:normAutofit/>
          </a:bodyPr>
          <a:lstStyle/>
          <a:p>
            <a:pPr marL="0" marR="0" indent="0" algn="l" defTabSz="9144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400" b="0" i="0" u="none" strike="noStrike" cap="none" spc="0" normalizeH="0" baseline="0" dirty="0">
              <a:ln>
                <a:noFill/>
              </a:ln>
              <a:solidFill>
                <a:srgbClr val="535353"/>
              </a:solidFill>
              <a:effectLst/>
              <a:uFillTx/>
              <a:latin typeface="PingFang SC Regular"/>
              <a:ea typeface="PingFang SC Regular"/>
              <a:cs typeface="PingFang SC Regular"/>
              <a:sym typeface="PingFang SC Regular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xmlns="" id="{10CE56BD-0675-8A3A-0E85-B707F60E88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4367" y="1250950"/>
            <a:ext cx="3587750" cy="2178050"/>
          </a:xfrm>
          <a:prstGeom prst="rect">
            <a:avLst/>
          </a:prstGeom>
        </p:spPr>
      </p:pic>
      <p:pic>
        <p:nvPicPr>
          <p:cNvPr id="87" name="图片 86">
            <a:extLst>
              <a:ext uri="{FF2B5EF4-FFF2-40B4-BE49-F238E27FC236}">
                <a16:creationId xmlns:a16="http://schemas.microsoft.com/office/drawing/2014/main" xmlns="" id="{7A88E350-69C7-C2FD-5F18-D8E9F8D46C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4367" y="3519968"/>
            <a:ext cx="3659124" cy="2248281"/>
          </a:xfrm>
          <a:prstGeom prst="rect">
            <a:avLst/>
          </a:prstGeom>
        </p:spPr>
      </p:pic>
      <p:sp>
        <p:nvSpPr>
          <p:cNvPr id="88" name="圆角矩形 87">
            <a:extLst>
              <a:ext uri="{FF2B5EF4-FFF2-40B4-BE49-F238E27FC236}">
                <a16:creationId xmlns:a16="http://schemas.microsoft.com/office/drawing/2014/main" xmlns="" id="{DF9B0815-47DB-E778-0FA4-57C90245F5A4}"/>
              </a:ext>
            </a:extLst>
          </p:cNvPr>
          <p:cNvSpPr/>
          <p:nvPr/>
        </p:nvSpPr>
        <p:spPr>
          <a:xfrm>
            <a:off x="839787" y="2172417"/>
            <a:ext cx="1324028" cy="272413"/>
          </a:xfrm>
          <a:prstGeom prst="roundRect">
            <a:avLst/>
          </a:prstGeom>
          <a:noFill/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000" b="1" i="0" u="none" strike="noStrike" cap="none" spc="0" normalizeH="0" baseline="0" dirty="0">
                <a:ln>
                  <a:noFill/>
                </a:ln>
                <a:solidFill>
                  <a:schemeClr val="bg2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PingFang HK Regular"/>
                <a:sym typeface="PingFang HK Regular"/>
              </a:rPr>
              <a:t>待确认事件列表</a:t>
            </a:r>
          </a:p>
        </p:txBody>
      </p:sp>
      <p:sp>
        <p:nvSpPr>
          <p:cNvPr id="89" name="圆角矩形 88">
            <a:extLst>
              <a:ext uri="{FF2B5EF4-FFF2-40B4-BE49-F238E27FC236}">
                <a16:creationId xmlns:a16="http://schemas.microsoft.com/office/drawing/2014/main" xmlns="" id="{47DFB522-D478-07F9-D00C-5F150DCF5C8B}"/>
              </a:ext>
            </a:extLst>
          </p:cNvPr>
          <p:cNvSpPr/>
          <p:nvPr/>
        </p:nvSpPr>
        <p:spPr>
          <a:xfrm>
            <a:off x="839787" y="4644108"/>
            <a:ext cx="1324028" cy="272413"/>
          </a:xfrm>
          <a:prstGeom prst="roundRect">
            <a:avLst/>
          </a:prstGeom>
          <a:noFill/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000" b="1" i="0" u="none" strike="noStrike" cap="none" spc="0" normalizeH="0" baseline="0" dirty="0">
                <a:ln>
                  <a:noFill/>
                </a:ln>
                <a:solidFill>
                  <a:schemeClr val="bg2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PingFang HK Regular"/>
                <a:sym typeface="PingFang HK Regular"/>
              </a:rPr>
              <a:t>事件详情</a:t>
            </a:r>
          </a:p>
        </p:txBody>
      </p:sp>
      <p:sp>
        <p:nvSpPr>
          <p:cNvPr id="90" name="矩形 89">
            <a:extLst>
              <a:ext uri="{FF2B5EF4-FFF2-40B4-BE49-F238E27FC236}">
                <a16:creationId xmlns:a16="http://schemas.microsoft.com/office/drawing/2014/main" xmlns="" id="{FE724006-F3F3-8F37-ABFA-D5CFBB825EC7}"/>
              </a:ext>
            </a:extLst>
          </p:cNvPr>
          <p:cNvSpPr/>
          <p:nvPr/>
        </p:nvSpPr>
        <p:spPr>
          <a:xfrm>
            <a:off x="6999669" y="2146895"/>
            <a:ext cx="4352544" cy="5958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kumimoji="1" lang="zh-CN" altLang="en-US" dirty="0">
                <a:solidFill>
                  <a:sysClr val="windowText" lastClr="000000"/>
                </a:solidFill>
                <a:latin typeface="PingFang SC" charset="-122"/>
                <a:ea typeface="PingFang SC" charset="-122"/>
                <a:cs typeface="PingFang SC" charset="-122"/>
                <a:sym typeface="PingFang HK Regular"/>
              </a:rPr>
              <a:t>定位：</a:t>
            </a:r>
          </a:p>
          <a:p>
            <a:pPr marL="285750" indent="-285750">
              <a:lnSpc>
                <a:spcPct val="90000"/>
              </a:lnSpc>
              <a:buFont typeface="Wingdings" charset="2"/>
              <a:buChar char="ü"/>
            </a:pPr>
            <a:r>
              <a:rPr kumimoji="1" lang="zh-CN" altLang="en-US" dirty="0">
                <a:solidFill>
                  <a:sysClr val="windowText" lastClr="000000"/>
                </a:solidFill>
                <a:latin typeface="PingFang SC" charset="-122"/>
                <a:ea typeface="PingFang SC" charset="-122"/>
                <a:cs typeface="PingFang SC" charset="-122"/>
                <a:sym typeface="PingFang HK Regular"/>
              </a:rPr>
              <a:t>投放配置生效情况监控分析系统</a:t>
            </a:r>
            <a:endParaRPr kumimoji="1" lang="en-US" altLang="zh-CN" dirty="0">
              <a:solidFill>
                <a:sysClr val="windowText" lastClr="000000"/>
              </a:solidFill>
              <a:latin typeface="PingFang SC" charset="-122"/>
              <a:ea typeface="PingFang SC" charset="-122"/>
              <a:cs typeface="PingFang SC" charset="-122"/>
              <a:sym typeface="PingFang HK Regular"/>
            </a:endParaRPr>
          </a:p>
        </p:txBody>
      </p:sp>
      <p:sp>
        <p:nvSpPr>
          <p:cNvPr id="91" name="矩形 90">
            <a:extLst>
              <a:ext uri="{FF2B5EF4-FFF2-40B4-BE49-F238E27FC236}">
                <a16:creationId xmlns:a16="http://schemas.microsoft.com/office/drawing/2014/main" xmlns="" id="{4056DBC2-11FC-E9D4-66CE-CE7C2BFCC28A}"/>
              </a:ext>
            </a:extLst>
          </p:cNvPr>
          <p:cNvSpPr/>
          <p:nvPr/>
        </p:nvSpPr>
        <p:spPr>
          <a:xfrm>
            <a:off x="6999669" y="3692653"/>
            <a:ext cx="4352544" cy="10944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kumimoji="1" lang="zh-CN" altLang="en-US" dirty="0">
                <a:solidFill>
                  <a:sysClr val="windowText" lastClr="000000"/>
                </a:solidFill>
                <a:latin typeface="PingFang SC" charset="-122"/>
                <a:ea typeface="PingFang SC" charset="-122"/>
                <a:cs typeface="PingFang SC" charset="-122"/>
                <a:sym typeface="PingFang HK Regular"/>
              </a:rPr>
              <a:t>能力：</a:t>
            </a:r>
          </a:p>
          <a:p>
            <a:pPr marL="285750" indent="-285750">
              <a:lnSpc>
                <a:spcPct val="90000"/>
              </a:lnSpc>
              <a:buFont typeface="Wingdings" charset="2"/>
              <a:buChar char="ü"/>
            </a:pPr>
            <a:r>
              <a:rPr kumimoji="1" lang="zh-CN" altLang="en-US" dirty="0">
                <a:solidFill>
                  <a:sysClr val="windowText" lastClr="000000"/>
                </a:solidFill>
                <a:latin typeface="PingFang SC" charset="-122"/>
                <a:ea typeface="PingFang SC" charset="-122"/>
                <a:cs typeface="PingFang SC" charset="-122"/>
                <a:sym typeface="PingFang HK Regular"/>
              </a:rPr>
              <a:t>收集投放保障日志，记录可疑事件</a:t>
            </a:r>
            <a:endParaRPr kumimoji="1" lang="en-US" altLang="zh-CN" dirty="0">
              <a:solidFill>
                <a:sysClr val="windowText" lastClr="000000"/>
              </a:solidFill>
              <a:latin typeface="PingFang SC" charset="-122"/>
              <a:ea typeface="PingFang SC" charset="-122"/>
              <a:cs typeface="PingFang SC" charset="-122"/>
              <a:sym typeface="PingFang HK Regular"/>
            </a:endParaRPr>
          </a:p>
          <a:p>
            <a:pPr marL="285750" indent="-285750">
              <a:lnSpc>
                <a:spcPct val="90000"/>
              </a:lnSpc>
              <a:buFont typeface="Wingdings" charset="2"/>
              <a:buChar char="ü"/>
            </a:pPr>
            <a:r>
              <a:rPr kumimoji="1" lang="zh-CN" altLang="en-US" dirty="0">
                <a:solidFill>
                  <a:sysClr val="windowText" lastClr="000000"/>
                </a:solidFill>
                <a:latin typeface="PingFang SC" charset="-122"/>
                <a:ea typeface="PingFang SC" charset="-122"/>
                <a:cs typeface="PingFang SC" charset="-122"/>
                <a:sym typeface="PingFang HK Regular"/>
              </a:rPr>
              <a:t>人工巡检确认事件，并更新配置规则库</a:t>
            </a:r>
            <a:endParaRPr kumimoji="1" lang="en-US" altLang="zh-CN" dirty="0">
              <a:solidFill>
                <a:sysClr val="windowText" lastClr="000000"/>
              </a:solidFill>
              <a:latin typeface="PingFang SC" charset="-122"/>
              <a:ea typeface="PingFang SC" charset="-122"/>
              <a:cs typeface="PingFang SC" charset="-122"/>
              <a:sym typeface="PingFang HK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008066828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xmlns="" id="{C994BBB8-65F6-C14D-AE4C-B0B3AE5FF4D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xmlns="" id="{64B80A87-59B1-AF42-A041-894B1F52F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北斗平台投放保障</a:t>
            </a:r>
            <a:r>
              <a:rPr kumimoji="1" lang="en-US" altLang="zh-CN" dirty="0"/>
              <a:t>——</a:t>
            </a:r>
            <a:r>
              <a:rPr kumimoji="1" lang="zh-CN" altLang="en-US" dirty="0"/>
              <a:t>质检流程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5650992" y="6858000"/>
            <a:ext cx="914400" cy="91440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>
            <a:normAutofit/>
          </a:bodyPr>
          <a:lstStyle/>
          <a:p>
            <a:pPr marL="0" marR="0" indent="0" algn="l" defTabSz="9144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400" b="0" i="0" u="none" strike="noStrike" cap="none" spc="0" normalizeH="0" baseline="0" dirty="0">
              <a:ln>
                <a:noFill/>
              </a:ln>
              <a:solidFill>
                <a:srgbClr val="535353"/>
              </a:solidFill>
              <a:effectLst/>
              <a:uFillTx/>
              <a:latin typeface="PingFang SC Regular"/>
              <a:ea typeface="PingFang SC Regular"/>
              <a:cs typeface="PingFang SC Regular"/>
              <a:sym typeface="PingFang SC Regular"/>
            </a:endParaRPr>
          </a:p>
        </p:txBody>
      </p:sp>
      <p:sp>
        <p:nvSpPr>
          <p:cNvPr id="14" name="圆角矩形 13">
            <a:extLst>
              <a:ext uri="{FF2B5EF4-FFF2-40B4-BE49-F238E27FC236}">
                <a16:creationId xmlns:a16="http://schemas.microsoft.com/office/drawing/2014/main" xmlns="" id="{7C3A9E98-A746-3292-93E4-30FBC210DECB}"/>
              </a:ext>
            </a:extLst>
          </p:cNvPr>
          <p:cNvSpPr/>
          <p:nvPr/>
        </p:nvSpPr>
        <p:spPr>
          <a:xfrm>
            <a:off x="836369" y="4673185"/>
            <a:ext cx="1324028" cy="272413"/>
          </a:xfrm>
          <a:prstGeom prst="roundRect">
            <a:avLst/>
          </a:prstGeom>
          <a:noFill/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1000" b="1" dirty="0">
                <a:solidFill>
                  <a:schemeClr val="bg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PingFang HK Regular"/>
                <a:sym typeface="PingFang HK Regular"/>
              </a:rPr>
              <a:t>自动抽检</a:t>
            </a:r>
            <a:endParaRPr kumimoji="0" lang="zh-CN" altLang="en-US" sz="1000" b="1" i="0" u="none" strike="noStrike" cap="none" spc="0" normalizeH="0" baseline="0" dirty="0">
              <a:ln>
                <a:noFill/>
              </a:ln>
              <a:solidFill>
                <a:schemeClr val="bg2"/>
              </a:solidFill>
              <a:effectLst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PingFang HK Regular"/>
              <a:sym typeface="PingFang HK Regular"/>
            </a:endParaRPr>
          </a:p>
        </p:txBody>
      </p:sp>
      <p:sp>
        <p:nvSpPr>
          <p:cNvPr id="15" name="圆角矩形 14">
            <a:extLst>
              <a:ext uri="{FF2B5EF4-FFF2-40B4-BE49-F238E27FC236}">
                <a16:creationId xmlns:a16="http://schemas.microsoft.com/office/drawing/2014/main" xmlns="" id="{5F7E74E5-891C-D79D-E4D9-7E2AD5ACBEA9}"/>
              </a:ext>
            </a:extLst>
          </p:cNvPr>
          <p:cNvSpPr/>
          <p:nvPr/>
        </p:nvSpPr>
        <p:spPr>
          <a:xfrm>
            <a:off x="836369" y="2104246"/>
            <a:ext cx="1324028" cy="272413"/>
          </a:xfrm>
          <a:prstGeom prst="roundRect">
            <a:avLst/>
          </a:prstGeom>
          <a:noFill/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1000" b="1" dirty="0">
                <a:solidFill>
                  <a:schemeClr val="bg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PingFang HK Regular"/>
                <a:sym typeface="PingFang HK Regular"/>
              </a:rPr>
              <a:t>主动提测</a:t>
            </a:r>
            <a:endParaRPr kumimoji="0" lang="zh-CN" altLang="en-US" sz="1000" b="1" i="0" u="none" strike="noStrike" cap="none" spc="0" normalizeH="0" baseline="0" dirty="0">
              <a:ln>
                <a:noFill/>
              </a:ln>
              <a:solidFill>
                <a:schemeClr val="bg2"/>
              </a:solidFill>
              <a:effectLst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PingFang HK Regular"/>
              <a:sym typeface="PingFang HK Regular"/>
            </a:endParaRP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xmlns="" id="{66CC3463-C497-054B-2FB7-376680E033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2610" y="1033272"/>
            <a:ext cx="3307080" cy="1939290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xmlns="" id="{17C31136-0FC2-AA7D-6FAD-BB1FBF4688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5005" y="3213632"/>
            <a:ext cx="3194685" cy="2790571"/>
          </a:xfrm>
          <a:prstGeom prst="rect">
            <a:avLst/>
          </a:prstGeom>
        </p:spPr>
      </p:pic>
      <p:sp>
        <p:nvSpPr>
          <p:cNvPr id="23" name="矩形 22">
            <a:extLst>
              <a:ext uri="{FF2B5EF4-FFF2-40B4-BE49-F238E27FC236}">
                <a16:creationId xmlns:a16="http://schemas.microsoft.com/office/drawing/2014/main" xmlns="" id="{CE117A1E-5A74-8CF3-B35C-D011D79ACC03}"/>
              </a:ext>
            </a:extLst>
          </p:cNvPr>
          <p:cNvSpPr/>
          <p:nvPr/>
        </p:nvSpPr>
        <p:spPr>
          <a:xfrm>
            <a:off x="6275834" y="3769881"/>
            <a:ext cx="4352544" cy="5958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kumimoji="1" lang="zh-CN" altLang="en-US" dirty="0">
                <a:solidFill>
                  <a:sysClr val="windowText" lastClr="000000"/>
                </a:solidFill>
                <a:latin typeface="PingFang SC" charset="-122"/>
                <a:ea typeface="PingFang SC" charset="-122"/>
                <a:cs typeface="PingFang SC" charset="-122"/>
                <a:sym typeface="PingFang HK Regular"/>
              </a:rPr>
              <a:t>定位：</a:t>
            </a:r>
          </a:p>
          <a:p>
            <a:pPr marL="285750" indent="-285750">
              <a:lnSpc>
                <a:spcPct val="90000"/>
              </a:lnSpc>
              <a:buFont typeface="Wingdings" charset="2"/>
              <a:buChar char="ü"/>
            </a:pPr>
            <a:r>
              <a:rPr kumimoji="1" lang="zh-CN" altLang="en-US" dirty="0">
                <a:solidFill>
                  <a:sysClr val="windowText" lastClr="000000"/>
                </a:solidFill>
                <a:latin typeface="PingFang SC" charset="-122"/>
                <a:ea typeface="PingFang SC" charset="-122"/>
                <a:cs typeface="PingFang SC" charset="-122"/>
                <a:sym typeface="PingFang HK Regular"/>
              </a:rPr>
              <a:t>投放配置变更验证回归系统</a:t>
            </a:r>
            <a:endParaRPr kumimoji="1" lang="en-US" altLang="zh-CN" dirty="0">
              <a:solidFill>
                <a:sysClr val="windowText" lastClr="000000"/>
              </a:solidFill>
              <a:latin typeface="PingFang SC" charset="-122"/>
              <a:ea typeface="PingFang SC" charset="-122"/>
              <a:cs typeface="PingFang SC" charset="-122"/>
              <a:sym typeface="PingFang HK Regular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xmlns="" id="{CBE6DF35-8BB0-68A6-EB54-04A7F3DF135E}"/>
              </a:ext>
            </a:extLst>
          </p:cNvPr>
          <p:cNvSpPr/>
          <p:nvPr/>
        </p:nvSpPr>
        <p:spPr>
          <a:xfrm>
            <a:off x="6275834" y="4549955"/>
            <a:ext cx="4352544" cy="1343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kumimoji="1" lang="zh-CN" altLang="en-US" dirty="0">
                <a:solidFill>
                  <a:sysClr val="windowText" lastClr="000000"/>
                </a:solidFill>
                <a:latin typeface="PingFang SC" charset="-122"/>
                <a:ea typeface="PingFang SC" charset="-122"/>
                <a:cs typeface="PingFang SC" charset="-122"/>
                <a:sym typeface="PingFang HK Regular"/>
              </a:rPr>
              <a:t>能力：</a:t>
            </a:r>
          </a:p>
          <a:p>
            <a:pPr marL="285750" indent="-285750">
              <a:lnSpc>
                <a:spcPct val="90000"/>
              </a:lnSpc>
              <a:buFont typeface="Wingdings" charset="2"/>
              <a:buChar char="ü"/>
            </a:pPr>
            <a:r>
              <a:rPr kumimoji="1" lang="zh-CN" altLang="en-US" dirty="0">
                <a:solidFill>
                  <a:sysClr val="windowText" lastClr="000000"/>
                </a:solidFill>
                <a:latin typeface="PingFang SC" charset="-122"/>
                <a:ea typeface="PingFang SC" charset="-122"/>
                <a:cs typeface="PingFang SC" charset="-122"/>
                <a:sym typeface="PingFang HK Regular"/>
              </a:rPr>
              <a:t>配置项静态规则校验</a:t>
            </a:r>
            <a:endParaRPr kumimoji="1" lang="en-US" altLang="zh-CN" dirty="0">
              <a:solidFill>
                <a:sysClr val="windowText" lastClr="000000"/>
              </a:solidFill>
              <a:latin typeface="PingFang SC" charset="-122"/>
              <a:ea typeface="PingFang SC" charset="-122"/>
              <a:cs typeface="PingFang SC" charset="-122"/>
              <a:sym typeface="PingFang HK Regular"/>
            </a:endParaRPr>
          </a:p>
          <a:p>
            <a:pPr marL="285750" indent="-285750">
              <a:lnSpc>
                <a:spcPct val="90000"/>
              </a:lnSpc>
              <a:buFont typeface="Wingdings" charset="2"/>
              <a:buChar char="ü"/>
            </a:pPr>
            <a:r>
              <a:rPr kumimoji="1" lang="zh-CN" altLang="en-US" dirty="0">
                <a:solidFill>
                  <a:sysClr val="windowText" lastClr="000000"/>
                </a:solidFill>
                <a:latin typeface="PingFang SC" charset="-122"/>
                <a:ea typeface="PingFang SC" charset="-122"/>
                <a:cs typeface="PingFang SC" charset="-122"/>
                <a:sym typeface="PingFang HK Regular"/>
              </a:rPr>
              <a:t>支持主动提测和随机抽检</a:t>
            </a:r>
            <a:endParaRPr kumimoji="1" lang="en-US" altLang="zh-CN" dirty="0">
              <a:solidFill>
                <a:sysClr val="windowText" lastClr="000000"/>
              </a:solidFill>
              <a:latin typeface="PingFang SC" charset="-122"/>
              <a:ea typeface="PingFang SC" charset="-122"/>
              <a:cs typeface="PingFang SC" charset="-122"/>
              <a:sym typeface="PingFang HK Regular"/>
            </a:endParaRPr>
          </a:p>
          <a:p>
            <a:pPr marL="285750" indent="-285750">
              <a:lnSpc>
                <a:spcPct val="90000"/>
              </a:lnSpc>
              <a:buFont typeface="Wingdings" charset="2"/>
              <a:buChar char="ü"/>
            </a:pPr>
            <a:r>
              <a:rPr kumimoji="1" lang="zh-CN" altLang="en-US" dirty="0">
                <a:solidFill>
                  <a:sysClr val="windowText" lastClr="000000"/>
                </a:solidFill>
                <a:latin typeface="PingFang SC" charset="-122"/>
                <a:ea typeface="PingFang SC" charset="-122"/>
                <a:cs typeface="PingFang SC" charset="-122"/>
                <a:sym typeface="PingFang HK Regular"/>
              </a:rPr>
              <a:t>抽检结果反馈机制</a:t>
            </a:r>
            <a:endParaRPr kumimoji="1" lang="en-US" altLang="zh-CN" dirty="0">
              <a:solidFill>
                <a:sysClr val="windowText" lastClr="000000"/>
              </a:solidFill>
              <a:latin typeface="PingFang SC" charset="-122"/>
              <a:ea typeface="PingFang SC" charset="-122"/>
              <a:cs typeface="PingFang SC" charset="-122"/>
              <a:sym typeface="PingFang HK Regular"/>
            </a:endParaRPr>
          </a:p>
          <a:p>
            <a:pPr marL="285750" indent="-285750">
              <a:lnSpc>
                <a:spcPct val="90000"/>
              </a:lnSpc>
              <a:buFont typeface="Wingdings" charset="2"/>
              <a:buChar char="ü"/>
            </a:pPr>
            <a:r>
              <a:rPr kumimoji="1" lang="zh-CN" altLang="en-US" dirty="0">
                <a:solidFill>
                  <a:sysClr val="windowText" lastClr="000000"/>
                </a:solidFill>
                <a:latin typeface="PingFang SC" charset="-122"/>
                <a:ea typeface="PingFang SC" charset="-122"/>
                <a:cs typeface="PingFang SC" charset="-122"/>
                <a:sym typeface="PingFang HK Regular"/>
              </a:rPr>
              <a:t>质检周报</a:t>
            </a:r>
            <a:endParaRPr kumimoji="1" lang="en-US" altLang="zh-CN" dirty="0">
              <a:solidFill>
                <a:sysClr val="windowText" lastClr="000000"/>
              </a:solidFill>
              <a:latin typeface="PingFang SC" charset="-122"/>
              <a:ea typeface="PingFang SC" charset="-122"/>
              <a:cs typeface="PingFang SC" charset="-122"/>
              <a:sym typeface="PingFang HK Regular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xmlns="" id="{A6C8141C-0A03-C182-E9A4-A9E72FD31C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8192" y="868680"/>
            <a:ext cx="4389120" cy="256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378762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6336024" y="1794061"/>
            <a:ext cx="5169056" cy="524245"/>
          </a:xfrm>
        </p:spPr>
        <p:txBody>
          <a:bodyPr/>
          <a:lstStyle/>
          <a:p>
            <a:r>
              <a:rPr kumimoji="1" lang="zh-CN" altLang="en-US" dirty="0"/>
              <a:t>功能投放的问题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zh-CN" altLang="en-US" dirty="0"/>
              <a:t>投放解决方案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>
          <a:xfrm>
            <a:off x="6335651" y="3384521"/>
            <a:ext cx="5169429" cy="524245"/>
          </a:xfrm>
        </p:spPr>
        <p:txBody>
          <a:bodyPr/>
          <a:lstStyle/>
          <a:p>
            <a:r>
              <a:rPr kumimoji="1" lang="zh-CN" altLang="en-US" dirty="0"/>
              <a:t>北斗投放平台</a:t>
            </a: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6"/>
          </p:nvPr>
        </p:nvSpPr>
        <p:spPr>
          <a:xfrm>
            <a:off x="5670364" y="1886306"/>
            <a:ext cx="432000" cy="432000"/>
          </a:xfrm>
        </p:spPr>
        <p:txBody>
          <a:bodyPr anchor="t"/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7"/>
          </p:nvPr>
        </p:nvSpPr>
        <p:spPr/>
        <p:txBody>
          <a:bodyPr anchor="t"/>
          <a:lstStyle/>
          <a:p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8"/>
          </p:nvPr>
        </p:nvSpPr>
        <p:spPr>
          <a:xfrm>
            <a:off x="5670364" y="3453979"/>
            <a:ext cx="432000" cy="432000"/>
          </a:xfrm>
        </p:spPr>
        <p:txBody>
          <a:bodyPr anchor="t"/>
          <a:lstStyle/>
          <a:p>
            <a:r>
              <a:rPr kumimoji="1" lang="en-US" altLang="zh-CN" dirty="0"/>
              <a:t>3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kumimoji="1" lang="zh-CN" altLang="en-US" dirty="0"/>
              <a:t>目录</a:t>
            </a:r>
          </a:p>
        </p:txBody>
      </p:sp>
    </p:spTree>
    <p:extLst>
      <p:ext uri="{BB962C8B-B14F-4D97-AF65-F5344CB8AC3E}">
        <p14:creationId xmlns:p14="http://schemas.microsoft.com/office/powerpoint/2010/main" val="488252725"/>
      </p:ext>
    </p:extLst>
  </p:cSld>
  <p:clrMapOvr>
    <a:masterClrMapping/>
  </p:clrMapOvr>
  <p:transition spd="med" advTm="1762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圆角矩形 20">
            <a:extLst>
              <a:ext uri="{FF2B5EF4-FFF2-40B4-BE49-F238E27FC236}">
                <a16:creationId xmlns:a16="http://schemas.microsoft.com/office/drawing/2014/main" xmlns="" id="{8B79384D-FBB0-9D47-8A34-56278F0884A3}"/>
              </a:ext>
            </a:extLst>
          </p:cNvPr>
          <p:cNvSpPr/>
          <p:nvPr/>
        </p:nvSpPr>
        <p:spPr>
          <a:xfrm>
            <a:off x="473721" y="2677687"/>
            <a:ext cx="10795880" cy="1120968"/>
          </a:xfrm>
          <a:prstGeom prst="roundRect">
            <a:avLst/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xmlns="" id="{C994BBB8-65F6-C14D-AE4C-B0B3AE5FF4D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xmlns="" id="{64B80A87-59B1-AF42-A041-894B1F52F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平台建设历程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5650991" y="7124700"/>
            <a:ext cx="914400" cy="91440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>
            <a:normAutofit/>
          </a:bodyPr>
          <a:lstStyle/>
          <a:p>
            <a:pPr marL="0" marR="0" indent="0" algn="l" defTabSz="9144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400" b="0" i="0" u="none" strike="noStrike" cap="none" spc="0" normalizeH="0" baseline="0" dirty="0">
              <a:ln>
                <a:noFill/>
              </a:ln>
              <a:solidFill>
                <a:srgbClr val="535353"/>
              </a:solidFill>
              <a:effectLst/>
              <a:uFillTx/>
              <a:latin typeface="PingFang SC Regular"/>
              <a:ea typeface="PingFang SC Regular"/>
              <a:cs typeface="PingFang SC Regular"/>
              <a:sym typeface="PingFang SC Regular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xmlns="" id="{57632C48-A468-E1A8-77F0-DC3A4508FF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386" y="2691515"/>
            <a:ext cx="9107799" cy="1090640"/>
          </a:xfrm>
          <a:prstGeom prst="rect">
            <a:avLst/>
          </a:prstGeom>
        </p:spPr>
      </p:pic>
      <p:sp>
        <p:nvSpPr>
          <p:cNvPr id="6" name="圆角矩形 5">
            <a:extLst>
              <a:ext uri="{FF2B5EF4-FFF2-40B4-BE49-F238E27FC236}">
                <a16:creationId xmlns:a16="http://schemas.microsoft.com/office/drawing/2014/main" xmlns="" id="{8B79384D-FBB0-9D47-8A34-56278F0884A3}"/>
              </a:ext>
            </a:extLst>
          </p:cNvPr>
          <p:cNvSpPr/>
          <p:nvPr/>
        </p:nvSpPr>
        <p:spPr>
          <a:xfrm>
            <a:off x="473721" y="1469838"/>
            <a:ext cx="10795879" cy="1092441"/>
          </a:xfrm>
          <a:prstGeom prst="roundRect">
            <a:avLst/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CN" altLang="en-US" dirty="0"/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xmlns="" id="{8B79384D-FBB0-9D47-8A34-56278F0884A3}"/>
              </a:ext>
            </a:extLst>
          </p:cNvPr>
          <p:cNvSpPr/>
          <p:nvPr/>
        </p:nvSpPr>
        <p:spPr>
          <a:xfrm>
            <a:off x="473721" y="4824831"/>
            <a:ext cx="10795879" cy="1137248"/>
          </a:xfrm>
          <a:prstGeom prst="roundRect">
            <a:avLst/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xmlns="" id="{1E14D57A-1982-9149-AC38-2BA91AD16772}"/>
              </a:ext>
            </a:extLst>
          </p:cNvPr>
          <p:cNvSpPr txBox="1"/>
          <p:nvPr/>
        </p:nvSpPr>
        <p:spPr>
          <a:xfrm>
            <a:off x="556335" y="5224178"/>
            <a:ext cx="11608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阶段进展</a:t>
            </a:r>
            <a:endParaRPr kumimoji="1" lang="en-US" altLang="zh-CN" sz="1600" b="1" dirty="0">
              <a:solidFill>
                <a:schemeClr val="tx1">
                  <a:lumMod val="65000"/>
                  <a:lumOff val="35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graphicFrame>
        <p:nvGraphicFramePr>
          <p:cNvPr id="10" name="图表 9"/>
          <p:cNvGraphicFramePr/>
          <p:nvPr>
            <p:extLst>
              <p:ext uri="{D42A27DB-BD31-4B8C-83A1-F6EECF244321}">
                <p14:modId xmlns:p14="http://schemas.microsoft.com/office/powerpoint/2010/main" val="348192643"/>
              </p:ext>
            </p:extLst>
          </p:nvPr>
        </p:nvGraphicFramePr>
        <p:xfrm>
          <a:off x="505257" y="1606956"/>
          <a:ext cx="10699284" cy="8316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1" name="圆角矩形 10">
            <a:extLst>
              <a:ext uri="{FF2B5EF4-FFF2-40B4-BE49-F238E27FC236}">
                <a16:creationId xmlns:a16="http://schemas.microsoft.com/office/drawing/2014/main" xmlns="" id="{8B79384D-FBB0-9D47-8A34-56278F0884A3}"/>
              </a:ext>
            </a:extLst>
          </p:cNvPr>
          <p:cNvSpPr/>
          <p:nvPr/>
        </p:nvSpPr>
        <p:spPr>
          <a:xfrm>
            <a:off x="473721" y="3908675"/>
            <a:ext cx="10795880" cy="806136"/>
          </a:xfrm>
          <a:prstGeom prst="roundRect">
            <a:avLst/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xmlns="" id="{D7991E30-EEB5-D348-A4B4-80A725FACEC6}"/>
              </a:ext>
            </a:extLst>
          </p:cNvPr>
          <p:cNvSpPr txBox="1"/>
          <p:nvPr/>
        </p:nvSpPr>
        <p:spPr>
          <a:xfrm>
            <a:off x="556336" y="4142466"/>
            <a:ext cx="10519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600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阶段目标</a:t>
            </a:r>
            <a:endParaRPr kumimoji="1" lang="en-US" altLang="zh-CN" sz="1600" b="1" dirty="0" smtClean="0">
              <a:solidFill>
                <a:schemeClr val="tx1">
                  <a:lumMod val="65000"/>
                  <a:lumOff val="35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973770" y="3980834"/>
            <a:ext cx="2316721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charset="0"/>
              <a:buChar char="•"/>
              <a:defRPr/>
            </a:pPr>
            <a:r>
              <a:rPr kumimoji="1" lang="zh-CN" alt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投放框架技术方案</a:t>
            </a:r>
            <a:r>
              <a:rPr kumimoji="1" lang="zh-CN" altLang="en-US" sz="1200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可行性验证</a:t>
            </a:r>
            <a:endParaRPr kumimoji="1" lang="en-US" altLang="zh-CN" sz="1200" dirty="0" smtClean="0">
              <a:solidFill>
                <a:srgbClr val="C000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171450" indent="-171450">
              <a:buFont typeface="Arial" charset="0"/>
              <a:buChar char="•"/>
              <a:defRPr/>
            </a:pPr>
            <a:r>
              <a:rPr kumimoji="1" lang="zh-CN" alt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接入功能数：全年接入</a:t>
            </a:r>
            <a:r>
              <a:rPr kumimoji="1" lang="en-US" altLang="zh-CN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30</a:t>
            </a:r>
            <a:r>
              <a:rPr kumimoji="1" lang="zh-CN" alt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个功能</a:t>
            </a:r>
            <a:endParaRPr kumimoji="1" lang="en-US" altLang="zh-CN" sz="1050" dirty="0" smtClean="0">
              <a:solidFill>
                <a:schemeClr val="tx1">
                  <a:lumMod val="65000"/>
                  <a:lumOff val="35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171450" indent="-171450">
              <a:buFont typeface="Arial" charset="0"/>
              <a:buChar char="•"/>
              <a:defRPr/>
            </a:pPr>
            <a:r>
              <a:rPr kumimoji="1" lang="zh-CN" alt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接入成本：</a:t>
            </a:r>
            <a:r>
              <a:rPr kumimoji="1" lang="en-US" altLang="zh-CN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0</a:t>
            </a:r>
            <a:r>
              <a:rPr kumimoji="1" lang="zh-CN" alt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开发</a:t>
            </a:r>
            <a:r>
              <a:rPr kumimoji="1" lang="en-US" altLang="zh-CN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,</a:t>
            </a:r>
            <a:r>
              <a:rPr kumimoji="1" lang="zh-CN" alt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en-US" altLang="zh-CN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RD</a:t>
            </a:r>
            <a:r>
              <a:rPr kumimoji="1" lang="zh-CN" alt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耗时</a:t>
            </a:r>
            <a:r>
              <a:rPr kumimoji="1" lang="en-US" altLang="zh-CN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&lt;0.5</a:t>
            </a:r>
            <a:r>
              <a:rPr kumimoji="1" lang="zh-CN" alt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天</a:t>
            </a:r>
            <a:endParaRPr kumimoji="1" lang="en-US" altLang="zh-CN" sz="1050" dirty="0" smtClean="0">
              <a:solidFill>
                <a:schemeClr val="tx1">
                  <a:lumMod val="65000"/>
                  <a:lumOff val="35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4368997" y="3999185"/>
            <a:ext cx="2309475" cy="4385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charset="0"/>
              <a:buChar char="•"/>
              <a:defRPr/>
            </a:pPr>
            <a:r>
              <a:rPr kumimoji="1" lang="zh-CN" alt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解决国际化投放</a:t>
            </a:r>
            <a:r>
              <a:rPr kumimoji="1" lang="zh-CN" altLang="en-US" sz="1200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代码规范</a:t>
            </a:r>
            <a:r>
              <a:rPr kumimoji="1" lang="zh-CN" alt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问题</a:t>
            </a:r>
            <a:endParaRPr kumimoji="1" lang="en-US" altLang="zh-CN" sz="1050" dirty="0" smtClean="0">
              <a:solidFill>
                <a:schemeClr val="tx1">
                  <a:lumMod val="65000"/>
                  <a:lumOff val="35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171450" indent="-171450">
              <a:buFont typeface="Arial" charset="0"/>
              <a:buChar char="•"/>
              <a:defRPr/>
            </a:pPr>
            <a:r>
              <a:rPr kumimoji="1" lang="zh-CN" alt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可投放功能</a:t>
            </a:r>
            <a:r>
              <a:rPr kumimoji="1"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覆盖率</a:t>
            </a:r>
            <a:r>
              <a:rPr kumimoji="1" lang="zh-CN" alt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：覆盖</a:t>
            </a:r>
            <a:r>
              <a:rPr kumimoji="1" lang="zh-CN" altLang="en-US" sz="105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全</a:t>
            </a:r>
            <a:r>
              <a:rPr kumimoji="1" lang="en-US" altLang="zh-CN" sz="105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IBT</a:t>
            </a:r>
          </a:p>
        </p:txBody>
      </p:sp>
      <p:sp>
        <p:nvSpPr>
          <p:cNvPr id="15" name="矩形 14"/>
          <p:cNvSpPr/>
          <p:nvPr/>
        </p:nvSpPr>
        <p:spPr>
          <a:xfrm>
            <a:off x="6756978" y="3980834"/>
            <a:ext cx="2309475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charset="0"/>
              <a:buChar char="•"/>
              <a:defRPr/>
            </a:pPr>
            <a:r>
              <a:rPr kumimoji="1" lang="zh-CN" alt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在组织上解决投放</a:t>
            </a:r>
            <a:r>
              <a:rPr kumimoji="1" lang="zh-CN" altLang="en-US" sz="1050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放量问题</a:t>
            </a:r>
            <a:endParaRPr kumimoji="1" lang="en-US" altLang="zh-CN" sz="1050" dirty="0" smtClean="0">
              <a:solidFill>
                <a:srgbClr val="C000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171450" indent="-171450">
              <a:buFont typeface="Arial" charset="0"/>
              <a:buChar char="•"/>
              <a:defRPr/>
            </a:pPr>
            <a:r>
              <a:rPr kumimoji="1" lang="zh-CN" alt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健全知识沉淀和放量机制平台</a:t>
            </a:r>
            <a:endParaRPr kumimoji="1" lang="en-US" altLang="zh-CN" sz="1050" dirty="0">
              <a:solidFill>
                <a:schemeClr val="tx1">
                  <a:lumMod val="65000"/>
                  <a:lumOff val="35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171450" indent="-171450">
              <a:buFont typeface="Arial" charset="0"/>
              <a:buChar char="•"/>
              <a:defRPr/>
            </a:pPr>
            <a:r>
              <a:rPr kumimoji="1" lang="zh-CN" alt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完善开品流程、实验流程</a:t>
            </a:r>
            <a:endParaRPr kumimoji="1" lang="en-US" altLang="zh-CN" sz="1050" dirty="0" smtClean="0">
              <a:solidFill>
                <a:schemeClr val="tx1">
                  <a:lumMod val="65000"/>
                  <a:lumOff val="35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9038633" y="3992900"/>
            <a:ext cx="1860712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charset="0"/>
              <a:buChar char="•"/>
              <a:defRPr/>
            </a:pPr>
            <a:r>
              <a:rPr kumimoji="1" lang="zh-CN" alt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保障规范</a:t>
            </a:r>
            <a:r>
              <a:rPr kumimoji="1" lang="zh-CN" altLang="en-US" sz="1050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长期</a:t>
            </a:r>
            <a:r>
              <a:rPr kumimoji="1" lang="zh-CN" alt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有效执行</a:t>
            </a:r>
            <a:endParaRPr kumimoji="1" lang="en-US" altLang="zh-CN" sz="1050" dirty="0" smtClean="0">
              <a:solidFill>
                <a:schemeClr val="tx1">
                  <a:lumMod val="65000"/>
                  <a:lumOff val="35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171450" indent="-171450">
              <a:buFont typeface="Arial" charset="0"/>
              <a:buChar char="•"/>
              <a:defRPr/>
            </a:pPr>
            <a:r>
              <a:rPr kumimoji="1" lang="zh-CN" alt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完善投放保障能力</a:t>
            </a:r>
            <a:endParaRPr kumimoji="1" lang="en-US" altLang="zh-CN" sz="1050" dirty="0" smtClean="0">
              <a:solidFill>
                <a:schemeClr val="tx1">
                  <a:lumMod val="65000"/>
                  <a:lumOff val="35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1973769" y="4931910"/>
            <a:ext cx="2127832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charset="0"/>
              <a:buChar char="•"/>
              <a:defRPr/>
            </a:pPr>
            <a:r>
              <a:rPr kumimoji="1" lang="zh-CN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支持</a:t>
            </a:r>
            <a:r>
              <a:rPr kumimoji="1" lang="en-US" altLang="zh-CN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Hero</a:t>
            </a:r>
            <a:r>
              <a:rPr kumimoji="1" lang="zh-CN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等业务线</a:t>
            </a:r>
            <a:r>
              <a:rPr kumimoji="1" lang="en-US" altLang="zh-CN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1</a:t>
            </a:r>
            <a:r>
              <a:rPr kumimoji="1" lang="zh-CN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天内开品和功能复用</a:t>
            </a:r>
            <a:endParaRPr kumimoji="1" lang="en-US" altLang="zh-CN" sz="1100" dirty="0" smtClean="0">
              <a:solidFill>
                <a:schemeClr val="tx1">
                  <a:lumMod val="65000"/>
                  <a:lumOff val="35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171450" indent="-171450">
              <a:buFont typeface="Arial" charset="0"/>
              <a:buChar char="•"/>
              <a:defRPr/>
            </a:pPr>
            <a:r>
              <a:rPr kumimoji="1" lang="zh-CN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提前完成验证，全年接入</a:t>
            </a:r>
            <a:r>
              <a:rPr kumimoji="1" lang="en-US" altLang="zh-CN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68</a:t>
            </a:r>
            <a:r>
              <a:rPr kumimoji="1" lang="zh-CN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个功能</a:t>
            </a:r>
            <a:endParaRPr kumimoji="1" lang="en-US" altLang="zh-CN" sz="1100" dirty="0" smtClean="0">
              <a:solidFill>
                <a:schemeClr val="tx1">
                  <a:lumMod val="65000"/>
                  <a:lumOff val="35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171450" indent="-171450">
              <a:buFont typeface="Arial" charset="0"/>
              <a:buChar char="•"/>
              <a:defRPr/>
            </a:pPr>
            <a:r>
              <a:rPr kumimoji="1" lang="zh-CN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规范在</a:t>
            </a:r>
            <a:r>
              <a:rPr kumimoji="1" lang="en-US" altLang="zh-CN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API</a:t>
            </a:r>
            <a:r>
              <a:rPr kumimoji="1" lang="zh-CN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团队落地</a:t>
            </a:r>
            <a:endParaRPr kumimoji="1" lang="en-US" altLang="zh-CN" sz="1100" dirty="0" smtClean="0">
              <a:solidFill>
                <a:schemeClr val="tx1">
                  <a:lumMod val="65000"/>
                  <a:lumOff val="35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4368996" y="4977841"/>
            <a:ext cx="2278638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charset="0"/>
              <a:buChar char="•"/>
              <a:defRPr/>
            </a:pPr>
            <a:r>
              <a:rPr kumimoji="1" lang="zh-CN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明确投放范围和</a:t>
            </a:r>
            <a:r>
              <a:rPr kumimoji="1" lang="en-US" altLang="zh-CN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4</a:t>
            </a:r>
            <a:r>
              <a:rPr kumimoji="1" lang="zh-CN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个非投放</a:t>
            </a:r>
            <a:r>
              <a:rPr kumimoji="1" lang="zh-CN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场景</a:t>
            </a:r>
            <a:endParaRPr kumimoji="1" lang="en-US" altLang="zh-CN" sz="1100" dirty="0" smtClean="0">
              <a:solidFill>
                <a:schemeClr val="tx1">
                  <a:lumMod val="65000"/>
                  <a:lumOff val="35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171450" indent="-171450">
              <a:buFont typeface="Arial" charset="0"/>
              <a:buChar char="•"/>
              <a:defRPr/>
            </a:pPr>
            <a:r>
              <a:rPr kumimoji="1" lang="zh-CN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北斗平台上线，易用性显著</a:t>
            </a:r>
            <a:endParaRPr kumimoji="1" lang="en-US" altLang="zh-CN" sz="1100" dirty="0" smtClean="0">
              <a:solidFill>
                <a:schemeClr val="tx1">
                  <a:lumMod val="65000"/>
                  <a:lumOff val="35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171450" indent="-171450">
              <a:buFont typeface="Arial" charset="0"/>
              <a:buChar char="•"/>
              <a:defRPr/>
            </a:pPr>
            <a:r>
              <a:rPr kumimoji="1" lang="zh-CN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投放规范在</a:t>
            </a:r>
            <a:r>
              <a:rPr kumimoji="1" lang="en-US" altLang="zh-CN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IBT</a:t>
            </a:r>
            <a:r>
              <a:rPr kumimoji="1" lang="zh-CN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形成标准</a:t>
            </a:r>
            <a:endParaRPr kumimoji="1" lang="en-US" altLang="zh-CN" sz="1100" dirty="0" smtClean="0">
              <a:solidFill>
                <a:schemeClr val="tx1">
                  <a:lumMod val="65000"/>
                  <a:lumOff val="35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6756977" y="4983097"/>
            <a:ext cx="2278638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charset="0"/>
              <a:buChar char="•"/>
              <a:defRPr/>
            </a:pPr>
            <a:r>
              <a:rPr kumimoji="1" lang="zh-CN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平台上线功能广场、</a:t>
            </a:r>
            <a:r>
              <a:rPr kumimoji="1" lang="en-US" altLang="zh-CN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IFG</a:t>
            </a:r>
            <a:r>
              <a:rPr kumimoji="1" lang="zh-CN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指标看板</a:t>
            </a:r>
            <a:r>
              <a:rPr kumimoji="1" lang="zh-CN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，半年提升</a:t>
            </a:r>
            <a:r>
              <a:rPr kumimoji="1" lang="en-US" altLang="zh-CN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12~30pp</a:t>
            </a:r>
          </a:p>
          <a:p>
            <a:pPr marL="171450" indent="-171450">
              <a:buFont typeface="Arial" charset="0"/>
              <a:buChar char="•"/>
              <a:defRPr/>
            </a:pPr>
            <a:r>
              <a:rPr kumimoji="1" lang="zh-CN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实验配置平台减少上线</a:t>
            </a:r>
            <a:r>
              <a:rPr kumimoji="1" lang="en-US" altLang="zh-CN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100+</a:t>
            </a:r>
            <a:r>
              <a:rPr kumimoji="1" lang="zh-CN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次</a:t>
            </a:r>
            <a:endParaRPr kumimoji="1" lang="en-US" altLang="zh-CN" sz="1100" dirty="0" smtClean="0">
              <a:solidFill>
                <a:schemeClr val="tx1">
                  <a:lumMod val="65000"/>
                  <a:lumOff val="35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171450" indent="-171450">
              <a:buFont typeface="Arial" charset="0"/>
              <a:buChar char="•"/>
              <a:defRPr/>
            </a:pPr>
            <a:r>
              <a:rPr kumimoji="1" lang="zh-CN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开品流程中心上线，沟通耗时聪</a:t>
            </a:r>
            <a:r>
              <a:rPr kumimoji="1" lang="en-US" altLang="zh-CN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1</a:t>
            </a:r>
            <a:r>
              <a:rPr kumimoji="1" lang="zh-CN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周减少至</a:t>
            </a:r>
            <a:r>
              <a:rPr kumimoji="1" lang="en-US" altLang="zh-CN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0.5</a:t>
            </a:r>
            <a:r>
              <a:rPr kumimoji="1" lang="zh-CN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天</a:t>
            </a:r>
            <a:endParaRPr kumimoji="1" lang="en-US" altLang="zh-CN" sz="1100" dirty="0" smtClean="0">
              <a:solidFill>
                <a:schemeClr val="tx1">
                  <a:lumMod val="65000"/>
                  <a:lumOff val="35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9035614" y="4977841"/>
            <a:ext cx="2316599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kumimoji="1" lang="zh-CN" altLang="en-US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规划</a:t>
            </a:r>
            <a:r>
              <a:rPr kumimoji="1" lang="zh-CN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：</a:t>
            </a:r>
            <a:endParaRPr kumimoji="1" lang="en-US" altLang="zh-CN" sz="1100" dirty="0" smtClean="0">
              <a:solidFill>
                <a:schemeClr val="tx1">
                  <a:lumMod val="65000"/>
                  <a:lumOff val="35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171450" indent="-171450">
              <a:buFont typeface="Arial" charset="0"/>
              <a:buChar char="•"/>
              <a:defRPr/>
            </a:pPr>
            <a:r>
              <a:rPr kumimoji="1" lang="zh-CN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强制</a:t>
            </a:r>
            <a:r>
              <a:rPr kumimoji="1" lang="en-US" altLang="zh-CN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CR</a:t>
            </a:r>
            <a:r>
              <a:rPr kumimoji="1" lang="zh-CN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，规范覆盖主要模块</a:t>
            </a:r>
            <a:endParaRPr kumimoji="1" lang="en-US" altLang="zh-CN" sz="1100" dirty="0" smtClean="0">
              <a:solidFill>
                <a:schemeClr val="tx1">
                  <a:lumMod val="65000"/>
                  <a:lumOff val="35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171450" indent="-171450">
              <a:buFont typeface="Arial" charset="0"/>
              <a:buChar char="•"/>
              <a:defRPr/>
            </a:pPr>
            <a:r>
              <a:rPr kumimoji="1" lang="zh-CN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与</a:t>
            </a:r>
            <a:r>
              <a:rPr kumimoji="1" lang="en-US" altLang="zh-CN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QA</a:t>
            </a:r>
            <a:r>
              <a:rPr kumimoji="1" lang="zh-CN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共建</a:t>
            </a:r>
            <a:r>
              <a:rPr kumimoji="1" lang="zh-CN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投放</a:t>
            </a:r>
            <a:r>
              <a:rPr kumimoji="1" lang="zh-CN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自动化质检能力</a:t>
            </a:r>
            <a:endParaRPr kumimoji="1" lang="en-US" altLang="zh-CN" sz="1100" dirty="0" smtClean="0">
              <a:solidFill>
                <a:schemeClr val="tx1">
                  <a:lumMod val="65000"/>
                  <a:lumOff val="35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1845784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xmlns="" id="{C994BBB8-65F6-C14D-AE4C-B0B3AE5FF4D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xmlns="" id="{64B80A87-59B1-AF42-A041-894B1F52F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北斗平台覆盖数据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5650992" y="6858000"/>
            <a:ext cx="914400" cy="91440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>
            <a:normAutofit/>
          </a:bodyPr>
          <a:lstStyle/>
          <a:p>
            <a:pPr marL="0" marR="0" indent="0" algn="l" defTabSz="9144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400" b="0" i="0" u="none" strike="noStrike" cap="none" spc="0" normalizeH="0" baseline="0" dirty="0">
              <a:ln>
                <a:noFill/>
              </a:ln>
              <a:solidFill>
                <a:srgbClr val="535353"/>
              </a:solidFill>
              <a:effectLst/>
              <a:uFillTx/>
              <a:latin typeface="PingFang SC Regular"/>
              <a:ea typeface="PingFang SC Regular"/>
              <a:cs typeface="PingFang SC Regular"/>
              <a:sym typeface="PingFang SC Regular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xmlns="" id="{092F84C4-4332-8F0A-595B-7E85694B22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9027" y="3123179"/>
            <a:ext cx="2897505" cy="169227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xmlns="" id="{05427C3B-1334-56BF-3C6E-6AF5EA764E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9298" y="3106669"/>
            <a:ext cx="2872740" cy="1708785"/>
          </a:xfrm>
          <a:prstGeom prst="rect">
            <a:avLst/>
          </a:prstGeom>
        </p:spPr>
      </p:pic>
      <p:sp>
        <p:nvSpPr>
          <p:cNvPr id="12" name="圆角矩形 11">
            <a:extLst>
              <a:ext uri="{FF2B5EF4-FFF2-40B4-BE49-F238E27FC236}">
                <a16:creationId xmlns:a16="http://schemas.microsoft.com/office/drawing/2014/main" xmlns="" id="{E74B5CF1-82A1-E3AB-580A-24F80048F599}"/>
              </a:ext>
            </a:extLst>
          </p:cNvPr>
          <p:cNvSpPr/>
          <p:nvPr/>
        </p:nvSpPr>
        <p:spPr>
          <a:xfrm>
            <a:off x="760091" y="1279217"/>
            <a:ext cx="1039680" cy="360000"/>
          </a:xfrm>
          <a:prstGeom prst="roundRect">
            <a:avLst/>
          </a:prstGeom>
          <a:solidFill>
            <a:srgbClr val="F88719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400" b="1" i="0" u="none" strike="noStrike" cap="none" spc="0" normalizeH="0" baseline="0" dirty="0">
                <a:ln>
                  <a:noFill/>
                </a:ln>
                <a:solidFill>
                  <a:schemeClr val="bg2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PingFang HK Regular"/>
                <a:sym typeface="PingFang HK Regular"/>
              </a:rPr>
              <a:t>功能知识库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xmlns="" id="{73A8AA96-86DE-BBB5-E4FF-C26F01E90D13}"/>
              </a:ext>
            </a:extLst>
          </p:cNvPr>
          <p:cNvSpPr txBox="1"/>
          <p:nvPr/>
        </p:nvSpPr>
        <p:spPr>
          <a:xfrm>
            <a:off x="760091" y="1664617"/>
            <a:ext cx="5335909" cy="61369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R="0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Tx/>
              <a:tabLst/>
            </a:pPr>
            <a:r>
              <a:rPr lang="zh-CN" altLang="en-US" sz="1200" dirty="0">
                <a:solidFill>
                  <a:schemeClr val="bg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PingFang HK Regular"/>
                <a:sym typeface="PingFang HK Regular"/>
              </a:rPr>
              <a:t>已录入</a:t>
            </a:r>
            <a:r>
              <a:rPr lang="en-US" altLang="zh-CN" sz="1200" b="1" dirty="0">
                <a:solidFill>
                  <a:schemeClr val="bg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PingFang HK Regular"/>
                <a:sym typeface="PingFang HK Regular"/>
              </a:rPr>
              <a:t>249</a:t>
            </a:r>
            <a:r>
              <a:rPr lang="zh-CN" altLang="en-US" sz="1200" b="1" dirty="0">
                <a:solidFill>
                  <a:schemeClr val="bg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PingFang HK Regular"/>
                <a:sym typeface="PingFang HK Regular"/>
              </a:rPr>
              <a:t>个产品功能</a:t>
            </a:r>
            <a:endParaRPr lang="en-US" altLang="zh-CN" sz="1200" b="1" dirty="0">
              <a:solidFill>
                <a:schemeClr val="bg2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PingFang HK Regular"/>
              <a:sym typeface="PingFang HK Regular"/>
            </a:endParaRPr>
          </a:p>
          <a:p>
            <a:pPr marR="0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Tx/>
              <a:tabLst/>
            </a:pPr>
            <a:r>
              <a:rPr lang="zh-CN" altLang="en-US" sz="1200" dirty="0">
                <a:solidFill>
                  <a:schemeClr val="bg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PingFang HK Regular"/>
                <a:sym typeface="PingFang HK Regular"/>
              </a:rPr>
              <a:t>覆盖体验、支付、交易、定价、管控、安全、增长、客服等</a:t>
            </a:r>
            <a:r>
              <a:rPr lang="en-US" altLang="zh-CN" sz="1200" b="1" dirty="0">
                <a:solidFill>
                  <a:schemeClr val="bg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PingFang HK Regular"/>
                <a:sym typeface="PingFang HK Regular"/>
              </a:rPr>
              <a:t>10+</a:t>
            </a:r>
            <a:r>
              <a:rPr lang="zh-CN" altLang="en-US" sz="1200" b="1" dirty="0">
                <a:solidFill>
                  <a:schemeClr val="bg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PingFang HK Regular"/>
                <a:sym typeface="PingFang HK Regular"/>
              </a:rPr>
              <a:t>业务方向</a:t>
            </a:r>
            <a:endParaRPr lang="en-US" altLang="zh-CN" sz="1200" b="1" dirty="0">
              <a:solidFill>
                <a:schemeClr val="bg2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PingFang HK Regular"/>
              <a:sym typeface="PingFang HK Regular"/>
            </a:endParaRPr>
          </a:p>
        </p:txBody>
      </p:sp>
      <p:sp>
        <p:nvSpPr>
          <p:cNvPr id="14" name="圆角矩形 13">
            <a:extLst>
              <a:ext uri="{FF2B5EF4-FFF2-40B4-BE49-F238E27FC236}">
                <a16:creationId xmlns:a16="http://schemas.microsoft.com/office/drawing/2014/main" xmlns="" id="{36BAC1B9-C0A9-78C6-2BD4-620EDA55CEE0}"/>
              </a:ext>
            </a:extLst>
          </p:cNvPr>
          <p:cNvSpPr/>
          <p:nvPr/>
        </p:nvSpPr>
        <p:spPr>
          <a:xfrm>
            <a:off x="760091" y="2943179"/>
            <a:ext cx="1039680" cy="360000"/>
          </a:xfrm>
          <a:prstGeom prst="roundRect">
            <a:avLst/>
          </a:prstGeom>
          <a:solidFill>
            <a:srgbClr val="F88719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400" b="1" i="0" u="none" strike="noStrike" cap="none" spc="0" normalizeH="0" baseline="0" dirty="0">
                <a:ln>
                  <a:noFill/>
                </a:ln>
                <a:solidFill>
                  <a:schemeClr val="bg2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PingFang HK Regular"/>
                <a:sym typeface="PingFang HK Regular"/>
              </a:rPr>
              <a:t>投放平台</a:t>
            </a:r>
          </a:p>
        </p:txBody>
      </p:sp>
      <p:sp>
        <p:nvSpPr>
          <p:cNvPr id="16" name="圆角矩形 15">
            <a:extLst>
              <a:ext uri="{FF2B5EF4-FFF2-40B4-BE49-F238E27FC236}">
                <a16:creationId xmlns:a16="http://schemas.microsoft.com/office/drawing/2014/main" xmlns="" id="{19EEAFFF-5039-CDB5-5E9A-87842EA84072}"/>
              </a:ext>
            </a:extLst>
          </p:cNvPr>
          <p:cNvSpPr>
            <a:spLocks noChangeAspect="1"/>
          </p:cNvSpPr>
          <p:nvPr/>
        </p:nvSpPr>
        <p:spPr>
          <a:xfrm>
            <a:off x="760090" y="3413722"/>
            <a:ext cx="4129410" cy="1245422"/>
          </a:xfrm>
          <a:prstGeom prst="roundRect">
            <a:avLst>
              <a:gd name="adj" fmla="val 6887"/>
            </a:avLst>
          </a:prstGeom>
          <a:noFill/>
          <a:ln w="12700" cap="flat">
            <a:noFill/>
            <a:prstDash val="dash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  <a:buClr>
                <a:srgbClr val="FF0000"/>
              </a:buClr>
            </a:pPr>
            <a:r>
              <a:rPr lang="zh-CN" altLang="en-US" sz="1200" dirty="0">
                <a:solidFill>
                  <a:schemeClr val="bg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PingFang HK Regular"/>
                <a:sym typeface="PingFang HK Regular"/>
              </a:rPr>
              <a:t>已接入</a:t>
            </a:r>
            <a:r>
              <a:rPr lang="en-US" altLang="zh-CN" sz="1200" b="1" dirty="0">
                <a:solidFill>
                  <a:schemeClr val="bg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PingFang HK Regular"/>
                <a:sym typeface="PingFang HK Regular"/>
              </a:rPr>
              <a:t>380+</a:t>
            </a:r>
            <a:r>
              <a:rPr lang="zh-CN" altLang="en-US" sz="1200" dirty="0">
                <a:solidFill>
                  <a:schemeClr val="bg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PingFang HK Regular"/>
                <a:sym typeface="PingFang HK Regular"/>
              </a:rPr>
              <a:t>的功能，维护了</a:t>
            </a:r>
            <a:r>
              <a:rPr lang="en-US" altLang="zh-CN" sz="1200" b="1" dirty="0">
                <a:solidFill>
                  <a:schemeClr val="bg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PingFang HK Regular"/>
                <a:sym typeface="PingFang HK Regular"/>
              </a:rPr>
              <a:t>1.3w</a:t>
            </a:r>
            <a:r>
              <a:rPr lang="zh-CN" altLang="en-US" sz="1200" b="1" dirty="0">
                <a:solidFill>
                  <a:schemeClr val="bg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PingFang HK Regular"/>
                <a:sym typeface="PingFang HK Regular"/>
              </a:rPr>
              <a:t>条</a:t>
            </a:r>
            <a:r>
              <a:rPr lang="zh-CN" altLang="en-US" sz="1200" dirty="0">
                <a:solidFill>
                  <a:schemeClr val="bg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PingFang HK Regular"/>
                <a:sym typeface="PingFang HK Regular"/>
              </a:rPr>
              <a:t>有效配置</a:t>
            </a:r>
            <a:endParaRPr lang="en-US" altLang="zh-CN" sz="1200" b="1" dirty="0">
              <a:solidFill>
                <a:schemeClr val="bg2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PingFang HK Regular"/>
              <a:sym typeface="PingFang HK Regular"/>
            </a:endParaRPr>
          </a:p>
          <a:p>
            <a:pPr>
              <a:lnSpc>
                <a:spcPct val="150000"/>
              </a:lnSpc>
              <a:spcBef>
                <a:spcPts val="0"/>
              </a:spcBef>
              <a:buClr>
                <a:srgbClr val="FF0000"/>
              </a:buClr>
            </a:pPr>
            <a:r>
              <a:rPr lang="zh-CN" altLang="en-US" sz="1200" dirty="0">
                <a:solidFill>
                  <a:schemeClr val="bg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PingFang HK Regular"/>
                <a:sym typeface="PingFang HK Regular"/>
              </a:rPr>
              <a:t>覆盖了</a:t>
            </a:r>
            <a:r>
              <a:rPr lang="zh-CN" altLang="en-US" sz="1200" b="1" dirty="0">
                <a:solidFill>
                  <a:schemeClr val="bg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PingFang HK Regular"/>
                <a:sym typeface="PingFang HK Regular"/>
              </a:rPr>
              <a:t>出行绝大部分业务方向</a:t>
            </a:r>
            <a:endParaRPr lang="en-US" altLang="zh-CN" sz="1200" b="1" dirty="0">
              <a:solidFill>
                <a:schemeClr val="bg2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PingFang HK Regular"/>
              <a:sym typeface="PingFang HK Regular"/>
            </a:endParaRPr>
          </a:p>
          <a:p>
            <a:pPr>
              <a:lnSpc>
                <a:spcPct val="150000"/>
              </a:lnSpc>
              <a:buClr>
                <a:srgbClr val="FF0000"/>
              </a:buClr>
            </a:pPr>
            <a:r>
              <a:rPr lang="zh-CN" altLang="en-US" sz="1200" dirty="0">
                <a:solidFill>
                  <a:schemeClr val="bg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PingFang HK Regular"/>
                <a:sym typeface="PingFang HK Regular"/>
              </a:rPr>
              <a:t>已进行</a:t>
            </a:r>
            <a:r>
              <a:rPr lang="en-US" altLang="zh-CN" sz="1200" b="1" dirty="0">
                <a:solidFill>
                  <a:schemeClr val="bg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PingFang HK Regular"/>
                <a:sym typeface="PingFang HK Regular"/>
              </a:rPr>
              <a:t>200+</a:t>
            </a:r>
            <a:r>
              <a:rPr lang="zh-CN" altLang="en-US" sz="1200" b="1" dirty="0">
                <a:solidFill>
                  <a:schemeClr val="bg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PingFang HK Regular"/>
                <a:sym typeface="PingFang HK Regular"/>
              </a:rPr>
              <a:t>次</a:t>
            </a:r>
            <a:r>
              <a:rPr lang="en-US" altLang="zh-CN" sz="1200" dirty="0">
                <a:solidFill>
                  <a:schemeClr val="bg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PingFang HK Regular"/>
                <a:sym typeface="PingFang HK Regular"/>
              </a:rPr>
              <a:t>AB</a:t>
            </a:r>
            <a:r>
              <a:rPr lang="zh-CN" altLang="en-US" sz="1200" dirty="0">
                <a:solidFill>
                  <a:schemeClr val="bg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PingFang HK Regular"/>
                <a:sym typeface="PingFang HK Regular"/>
              </a:rPr>
              <a:t>实验，相当于减少接入方上线</a:t>
            </a:r>
            <a:r>
              <a:rPr lang="en-US" altLang="zh-CN" sz="1200" b="1" dirty="0">
                <a:solidFill>
                  <a:schemeClr val="bg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PingFang HK Regular"/>
                <a:sym typeface="PingFang HK Regular"/>
              </a:rPr>
              <a:t>100+</a:t>
            </a:r>
            <a:r>
              <a:rPr lang="zh-CN" altLang="en-US" sz="1200" b="1" dirty="0">
                <a:solidFill>
                  <a:schemeClr val="bg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PingFang HK Regular"/>
                <a:sym typeface="PingFang HK Regular"/>
              </a:rPr>
              <a:t>次</a:t>
            </a:r>
            <a:endParaRPr lang="en-US" altLang="zh-CN" sz="1200" b="1" dirty="0">
              <a:solidFill>
                <a:schemeClr val="bg2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PingFang HK Regular"/>
              <a:sym typeface="PingFang HK Regular"/>
            </a:endParaRPr>
          </a:p>
        </p:txBody>
      </p:sp>
      <p:sp>
        <p:nvSpPr>
          <p:cNvPr id="17" name="圆角矩形 16">
            <a:extLst>
              <a:ext uri="{FF2B5EF4-FFF2-40B4-BE49-F238E27FC236}">
                <a16:creationId xmlns:a16="http://schemas.microsoft.com/office/drawing/2014/main" xmlns="" id="{14C8FFC0-2D03-2909-578D-15679309716E}"/>
              </a:ext>
            </a:extLst>
          </p:cNvPr>
          <p:cNvSpPr/>
          <p:nvPr/>
        </p:nvSpPr>
        <p:spPr>
          <a:xfrm>
            <a:off x="760091" y="4943021"/>
            <a:ext cx="1039680" cy="360000"/>
          </a:xfrm>
          <a:prstGeom prst="roundRect">
            <a:avLst/>
          </a:prstGeom>
          <a:solidFill>
            <a:srgbClr val="F88719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400" b="1" i="0" u="none" strike="noStrike" cap="none" spc="0" normalizeH="0" baseline="0" dirty="0">
                <a:ln>
                  <a:noFill/>
                </a:ln>
                <a:solidFill>
                  <a:schemeClr val="bg2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PingFang HK Regular"/>
                <a:sym typeface="PingFang HK Regular"/>
              </a:rPr>
              <a:t>投放保障</a:t>
            </a:r>
          </a:p>
        </p:txBody>
      </p:sp>
      <p:sp>
        <p:nvSpPr>
          <p:cNvPr id="18" name="圆角矩形 17">
            <a:extLst>
              <a:ext uri="{FF2B5EF4-FFF2-40B4-BE49-F238E27FC236}">
                <a16:creationId xmlns:a16="http://schemas.microsoft.com/office/drawing/2014/main" xmlns="" id="{858B9499-7049-08D8-A31E-ED395F3936C2}"/>
              </a:ext>
            </a:extLst>
          </p:cNvPr>
          <p:cNvSpPr>
            <a:spLocks noChangeAspect="1"/>
          </p:cNvSpPr>
          <p:nvPr/>
        </p:nvSpPr>
        <p:spPr>
          <a:xfrm>
            <a:off x="760090" y="5303021"/>
            <a:ext cx="2999311" cy="973811"/>
          </a:xfrm>
          <a:prstGeom prst="roundRect">
            <a:avLst>
              <a:gd name="adj" fmla="val 6887"/>
            </a:avLst>
          </a:prstGeom>
          <a:noFill/>
          <a:ln w="12700" cap="flat">
            <a:noFill/>
            <a:prstDash val="dash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  <a:buClr>
                <a:srgbClr val="FF0000"/>
              </a:buClr>
            </a:pPr>
            <a:r>
              <a:rPr lang="en-US" altLang="zh-CN" sz="1200" b="1" dirty="0">
                <a:solidFill>
                  <a:schemeClr val="bg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PingFang HK Regular"/>
                <a:sym typeface="PingFang HK Regular"/>
              </a:rPr>
              <a:t>45%</a:t>
            </a:r>
            <a:r>
              <a:rPr lang="zh-CN" altLang="en-US" sz="1200" dirty="0">
                <a:solidFill>
                  <a:schemeClr val="bg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PingFang HK Regular"/>
                <a:sym typeface="PingFang HK Regular"/>
              </a:rPr>
              <a:t>的功能已接入投放保障系统</a:t>
            </a:r>
            <a:endParaRPr lang="en-US" altLang="zh-CN" sz="1200" dirty="0">
              <a:solidFill>
                <a:schemeClr val="bg2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PingFang HK Regular"/>
              <a:sym typeface="PingFang HK Regular"/>
            </a:endParaRPr>
          </a:p>
          <a:p>
            <a:pPr>
              <a:lnSpc>
                <a:spcPct val="150000"/>
              </a:lnSpc>
              <a:spcBef>
                <a:spcPts val="0"/>
              </a:spcBef>
              <a:buClr>
                <a:srgbClr val="FF0000"/>
              </a:buClr>
            </a:pPr>
            <a:r>
              <a:rPr lang="zh-CN" altLang="en-US" sz="1200" dirty="0">
                <a:solidFill>
                  <a:schemeClr val="bg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PingFang HK Regular"/>
                <a:sym typeface="PingFang HK Regular"/>
              </a:rPr>
              <a:t>平均每周可发现</a:t>
            </a:r>
            <a:r>
              <a:rPr lang="en-US" altLang="zh-CN" sz="1200" b="1" dirty="0">
                <a:solidFill>
                  <a:schemeClr val="bg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PingFang HK Regular"/>
                <a:sym typeface="PingFang HK Regular"/>
              </a:rPr>
              <a:t>0.5</a:t>
            </a:r>
            <a:r>
              <a:rPr lang="zh-CN" altLang="en-US" sz="1200" b="1" dirty="0">
                <a:solidFill>
                  <a:schemeClr val="bg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PingFang HK Regular"/>
                <a:sym typeface="PingFang HK Regular"/>
              </a:rPr>
              <a:t>个配置问题</a:t>
            </a:r>
            <a:endParaRPr lang="en-US" altLang="zh-CN" sz="1200" b="1" dirty="0">
              <a:solidFill>
                <a:schemeClr val="bg2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PingFang HK Regular"/>
              <a:sym typeface="PingFang HK Regular"/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xmlns="" id="{9A826F6F-A060-8FD0-5151-1B7B0469A9F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0296" y="1025583"/>
            <a:ext cx="2827485" cy="1800000"/>
          </a:xfrm>
          <a:prstGeom prst="rect">
            <a:avLst/>
          </a:prstGeom>
          <a:ln>
            <a:solidFill>
              <a:srgbClr val="FF0000">
                <a:alpha val="40000"/>
              </a:srgbClr>
            </a:solidFill>
            <a:prstDash val="dash"/>
          </a:ln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xmlns="" id="{38566BCF-72FE-F8E7-DC80-D64EFAFD820E}"/>
              </a:ext>
            </a:extLst>
          </p:cNvPr>
          <p:cNvSpPr txBox="1"/>
          <p:nvPr/>
        </p:nvSpPr>
        <p:spPr>
          <a:xfrm>
            <a:off x="4611312" y="5461077"/>
            <a:ext cx="3821289" cy="61369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  <a:buClr>
                <a:srgbClr val="FF0000"/>
              </a:buClr>
            </a:pPr>
            <a:r>
              <a:rPr lang="en-US" altLang="zh-CN" sz="1200" b="1" dirty="0">
                <a:solidFill>
                  <a:schemeClr val="bg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PingFang HK Regular"/>
                <a:sym typeface="PingFang HK Regular"/>
              </a:rPr>
              <a:t>29</a:t>
            </a:r>
            <a:r>
              <a:rPr lang="zh-CN" altLang="en-US" sz="1200" b="1" dirty="0">
                <a:solidFill>
                  <a:schemeClr val="bg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PingFang HK Regular"/>
                <a:sym typeface="PingFang HK Regular"/>
              </a:rPr>
              <a:t>个功能</a:t>
            </a:r>
            <a:r>
              <a:rPr lang="zh-CN" altLang="en-US" sz="1200" dirty="0">
                <a:solidFill>
                  <a:schemeClr val="bg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PingFang HK Regular"/>
                <a:sym typeface="PingFang HK Regular"/>
              </a:rPr>
              <a:t>已接入静态规则校验</a:t>
            </a:r>
            <a:endParaRPr lang="en-US" altLang="zh-CN" sz="1200" dirty="0">
              <a:solidFill>
                <a:schemeClr val="bg2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PingFang HK Regular"/>
              <a:sym typeface="PingFang HK Regular"/>
            </a:endParaRPr>
          </a:p>
          <a:p>
            <a:pPr>
              <a:lnSpc>
                <a:spcPct val="150000"/>
              </a:lnSpc>
              <a:spcBef>
                <a:spcPts val="0"/>
              </a:spcBef>
              <a:buClr>
                <a:srgbClr val="FF0000"/>
              </a:buClr>
            </a:pPr>
            <a:r>
              <a:rPr lang="zh-CN" altLang="en-US" sz="1200" dirty="0">
                <a:solidFill>
                  <a:schemeClr val="bg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PingFang HK Regular"/>
                <a:sym typeface="PingFang HK Regular"/>
              </a:rPr>
              <a:t>质检流程每周随机抽检超过</a:t>
            </a:r>
            <a:r>
              <a:rPr lang="en-US" altLang="zh-CN" sz="1200" b="1" dirty="0">
                <a:solidFill>
                  <a:schemeClr val="bg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PingFang HK Regular"/>
                <a:sym typeface="PingFang HK Regular"/>
              </a:rPr>
              <a:t>50</a:t>
            </a:r>
            <a:r>
              <a:rPr lang="zh-CN" altLang="en-US" sz="1200" b="1" dirty="0">
                <a:solidFill>
                  <a:schemeClr val="bg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PingFang HK Regular"/>
                <a:sym typeface="PingFang HK Regular"/>
              </a:rPr>
              <a:t>次</a:t>
            </a:r>
            <a:endParaRPr lang="en-US" altLang="zh-CN" sz="1200" b="1" dirty="0">
              <a:solidFill>
                <a:schemeClr val="bg2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PingFang HK Regular"/>
              <a:sym typeface="PingFang HK Regular"/>
            </a:endParaRPr>
          </a:p>
        </p:txBody>
      </p:sp>
      <p:sp>
        <p:nvSpPr>
          <p:cNvPr id="21" name="圆角矩形 20">
            <a:extLst>
              <a:ext uri="{FF2B5EF4-FFF2-40B4-BE49-F238E27FC236}">
                <a16:creationId xmlns:a16="http://schemas.microsoft.com/office/drawing/2014/main" xmlns="" id="{A6665829-D5D3-A696-D630-12F1191F6873}"/>
              </a:ext>
            </a:extLst>
          </p:cNvPr>
          <p:cNvSpPr/>
          <p:nvPr/>
        </p:nvSpPr>
        <p:spPr>
          <a:xfrm>
            <a:off x="4611312" y="4943021"/>
            <a:ext cx="1039680" cy="360000"/>
          </a:xfrm>
          <a:prstGeom prst="roundRect">
            <a:avLst/>
          </a:prstGeom>
          <a:solidFill>
            <a:srgbClr val="F88719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1400" b="1" dirty="0">
                <a:solidFill>
                  <a:schemeClr val="bg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PingFang HK Regular"/>
                <a:sym typeface="PingFang HK Regular"/>
              </a:rPr>
              <a:t>质检流程</a:t>
            </a:r>
            <a:endParaRPr kumimoji="0" lang="zh-CN" altLang="en-US" sz="1400" b="1" i="0" u="none" strike="noStrike" cap="none" spc="0" normalizeH="0" baseline="0" dirty="0">
              <a:ln>
                <a:noFill/>
              </a:ln>
              <a:solidFill>
                <a:schemeClr val="bg2"/>
              </a:solidFill>
              <a:effectLst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PingFang HK Regular"/>
              <a:sym typeface="PingFang HK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368375947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6336024" y="1794061"/>
            <a:ext cx="5169056" cy="524245"/>
          </a:xfrm>
        </p:spPr>
        <p:txBody>
          <a:bodyPr/>
          <a:lstStyle/>
          <a:p>
            <a:r>
              <a:rPr kumimoji="1" lang="zh-CN" altLang="en-US" dirty="0"/>
              <a:t>功能投放的问题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zh-CN" altLang="en-US" dirty="0">
                <a:solidFill>
                  <a:schemeClr val="tx2"/>
                </a:solidFill>
              </a:rPr>
              <a:t>投放解决方案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>
          <a:xfrm>
            <a:off x="6335651" y="3384521"/>
            <a:ext cx="5169429" cy="524245"/>
          </a:xfrm>
        </p:spPr>
        <p:txBody>
          <a:bodyPr/>
          <a:lstStyle/>
          <a:p>
            <a:r>
              <a:rPr kumimoji="1" lang="zh-CN" altLang="en-US" dirty="0">
                <a:solidFill>
                  <a:schemeClr val="tx2"/>
                </a:solidFill>
              </a:rPr>
              <a:t>北斗投放平台</a:t>
            </a: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6"/>
          </p:nvPr>
        </p:nvSpPr>
        <p:spPr>
          <a:xfrm>
            <a:off x="5670364" y="1886306"/>
            <a:ext cx="432000" cy="432000"/>
          </a:xfrm>
        </p:spPr>
        <p:txBody>
          <a:bodyPr anchor="t"/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7"/>
          </p:nvPr>
        </p:nvSpPr>
        <p:spPr/>
        <p:txBody>
          <a:bodyPr anchor="t"/>
          <a:lstStyle/>
          <a:p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8"/>
          </p:nvPr>
        </p:nvSpPr>
        <p:spPr>
          <a:xfrm>
            <a:off x="5670364" y="3453979"/>
            <a:ext cx="432000" cy="432000"/>
          </a:xfrm>
        </p:spPr>
        <p:txBody>
          <a:bodyPr anchor="t"/>
          <a:lstStyle/>
          <a:p>
            <a:r>
              <a:rPr kumimoji="1" lang="en-US" altLang="zh-CN" dirty="0"/>
              <a:t>3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kumimoji="1" lang="zh-CN" altLang="en-US" dirty="0"/>
              <a:t>目录</a:t>
            </a:r>
          </a:p>
        </p:txBody>
      </p:sp>
    </p:spTree>
    <p:extLst>
      <p:ext uri="{BB962C8B-B14F-4D97-AF65-F5344CB8AC3E}">
        <p14:creationId xmlns:p14="http://schemas.microsoft.com/office/powerpoint/2010/main" val="1463795089"/>
      </p:ext>
    </p:extLst>
  </p:cSld>
  <p:clrMapOvr>
    <a:masterClrMapping/>
  </p:clrMapOvr>
  <p:transition spd="med" advTm="1762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xmlns="" id="{C994BBB8-65F6-C14D-AE4C-B0B3AE5FF4D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xmlns="" id="{64B80A87-59B1-AF42-A041-894B1F52F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为什么在国际化业务里功能投放是个难题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56369" y="2817484"/>
            <a:ext cx="6271732" cy="553552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08769" y="2969884"/>
            <a:ext cx="6271732" cy="553552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61169" y="3122284"/>
            <a:ext cx="6271732" cy="553552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13569" y="3274684"/>
            <a:ext cx="6271732" cy="553552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65969" y="3427084"/>
            <a:ext cx="6271732" cy="553552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18369" y="3579484"/>
            <a:ext cx="6271732" cy="553552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70769" y="3731884"/>
            <a:ext cx="6271732" cy="553552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grpSp>
        <p:nvGrpSpPr>
          <p:cNvPr id="15" name="组合 17">
            <a:extLst>
              <a:ext uri="{FF2B5EF4-FFF2-40B4-BE49-F238E27FC236}">
                <a16:creationId xmlns:a16="http://schemas.microsoft.com/office/drawing/2014/main" xmlns="" id="{495EB5CE-00F8-4A44-95DF-BAD16E904715}"/>
              </a:ext>
            </a:extLst>
          </p:cNvPr>
          <p:cNvGrpSpPr/>
          <p:nvPr/>
        </p:nvGrpSpPr>
        <p:grpSpPr>
          <a:xfrm>
            <a:off x="2851171" y="2028373"/>
            <a:ext cx="2111301" cy="1883021"/>
            <a:chOff x="1144166" y="1736812"/>
            <a:chExt cx="4320480" cy="3780421"/>
          </a:xfrm>
          <a:noFill/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xmlns="" id="{977D8770-44CC-2546-85BD-99BD55A447BC}"/>
                </a:ext>
              </a:extLst>
            </p:cNvPr>
            <p:cNvSpPr/>
            <p:nvPr/>
          </p:nvSpPr>
          <p:spPr>
            <a:xfrm>
              <a:off x="1144166" y="1736813"/>
              <a:ext cx="4320480" cy="3780420"/>
            </a:xfrm>
            <a:prstGeom prst="rect">
              <a:avLst/>
            </a:prstGeom>
            <a:grpFill/>
            <a:ln w="12700" cap="rnd">
              <a:noFill/>
              <a:round/>
            </a:ln>
            <a:effectLst/>
          </p:spPr>
          <p:txBody>
            <a:bodyPr lIns="45719" rIns="45719" rtlCol="0" anchor="ctr"/>
            <a:lstStyle/>
            <a:p>
              <a:pPr algn="ctr">
                <a:lnSpc>
                  <a:spcPct val="90000"/>
                </a:lnSpc>
              </a:pPr>
              <a:endParaRPr kumimoji="1" lang="zh-CN" altLang="en-US" sz="2300" dirty="0">
                <a:noFill/>
                <a:latin typeface="PingFang HK Regular"/>
                <a:ea typeface="PingFang HK Regular"/>
                <a:cs typeface="PingFang HK Regular"/>
                <a:sym typeface="PingFang HK Regular"/>
              </a:endParaRP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xmlns="" id="{5205A8F7-C270-5840-A8F8-782A489B9888}"/>
                </a:ext>
              </a:extLst>
            </p:cNvPr>
            <p:cNvSpPr txBox="1"/>
            <p:nvPr/>
          </p:nvSpPr>
          <p:spPr>
            <a:xfrm>
              <a:off x="1324286" y="1741806"/>
              <a:ext cx="1800000" cy="1080000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rmAutofit fontScale="77500" lnSpcReduction="20000"/>
            </a:bodyPr>
            <a:lstStyle/>
            <a:p>
              <a:pPr marL="0" marR="0" indent="0" algn="ctr" defTabSz="914400" rtl="0" fontAlgn="auto" latinLnBrk="0" hangingPunct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zh-CN" sz="2400" b="1" dirty="0">
                  <a:solidFill>
                    <a:srgbClr val="FF7C41"/>
                  </a:solidFill>
                  <a:latin typeface="+mj-ea"/>
                  <a:ea typeface="+mj-ea"/>
                </a:rPr>
                <a:t>25</a:t>
              </a:r>
              <a:r>
                <a:rPr lang="zh-CN" altLang="en-US" sz="1200" b="1" dirty="0">
                  <a:solidFill>
                    <a:srgbClr val="FF7C41"/>
                  </a:solidFill>
                  <a:latin typeface="+mj-ea"/>
                  <a:ea typeface="+mj-ea"/>
                </a:rPr>
                <a:t>个</a:t>
              </a:r>
              <a:endParaRPr lang="en-US" altLang="zh-CN" sz="1200" b="1" dirty="0">
                <a:solidFill>
                  <a:srgbClr val="FF7C41"/>
                </a:solidFill>
                <a:latin typeface="+mj-ea"/>
                <a:ea typeface="+mj-ea"/>
              </a:endParaRPr>
            </a:p>
            <a:p>
              <a:pPr marL="0" marR="0" indent="0" algn="ctr" defTabSz="914400" rtl="0" fontAlgn="auto" latinLnBrk="0" hangingPunct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1600" b="1" dirty="0">
                  <a:latin typeface="+mj-ea"/>
                  <a:ea typeface="+mj-ea"/>
                </a:rPr>
                <a:t>国家和地区</a:t>
              </a:r>
              <a:endParaRPr lang="en-US" altLang="zh-CN" sz="1600" b="1" dirty="0">
                <a:latin typeface="+mj-ea"/>
                <a:ea typeface="+mj-ea"/>
              </a:endParaRP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xmlns="" id="{115CE87C-2110-3C40-9156-D3F314A35B47}"/>
                </a:ext>
              </a:extLst>
            </p:cNvPr>
            <p:cNvSpPr txBox="1"/>
            <p:nvPr/>
          </p:nvSpPr>
          <p:spPr>
            <a:xfrm>
              <a:off x="3394466" y="1736812"/>
              <a:ext cx="1800000" cy="1080000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rmAutofit fontScale="77500" lnSpcReduction="20000"/>
            </a:bodyPr>
            <a:lstStyle/>
            <a:p>
              <a:pPr marL="0" marR="0" indent="0" algn="ctr" defTabSz="914400" rtl="0" fontAlgn="auto" latinLnBrk="0" hangingPunct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zh-CN" sz="2400" b="1" dirty="0">
                  <a:solidFill>
                    <a:srgbClr val="FF7C41"/>
                  </a:solidFill>
                  <a:latin typeface="+mj-ea"/>
                  <a:ea typeface="+mj-ea"/>
                </a:rPr>
                <a:t>100</a:t>
              </a:r>
              <a:r>
                <a:rPr lang="en-US" altLang="zh-CN" b="1" dirty="0">
                  <a:solidFill>
                    <a:srgbClr val="FF7C41"/>
                  </a:solidFill>
                  <a:latin typeface="+mj-ea"/>
                  <a:ea typeface="+mj-ea"/>
                </a:rPr>
                <a:t>+</a:t>
              </a:r>
            </a:p>
            <a:p>
              <a:pPr marL="0" marR="0" indent="0" algn="ctr" defTabSz="914400" rtl="0" fontAlgn="auto" latinLnBrk="0" hangingPunct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1600" b="1" dirty="0">
                  <a:latin typeface="+mj-ea"/>
                  <a:ea typeface="+mj-ea"/>
                </a:rPr>
                <a:t>品类</a:t>
              </a:r>
              <a:endParaRPr lang="en-US" altLang="zh-CN" sz="1600" b="1" dirty="0">
                <a:latin typeface="+mj-ea"/>
                <a:ea typeface="+mj-ea"/>
              </a:endParaRP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xmlns="" id="{B7C234CF-D363-934E-91EF-D53E33C3AF75}"/>
                </a:ext>
              </a:extLst>
            </p:cNvPr>
            <p:cNvSpPr txBox="1"/>
            <p:nvPr/>
          </p:nvSpPr>
          <p:spPr>
            <a:xfrm>
              <a:off x="2404406" y="4167022"/>
              <a:ext cx="1800000" cy="1080000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rmAutofit fontScale="70000" lnSpcReduction="20000"/>
            </a:bodyPr>
            <a:lstStyle/>
            <a:p>
              <a:pPr marL="0" marR="0" indent="0" algn="ctr" defTabSz="914400" rtl="0" fontAlgn="auto" latinLnBrk="0" hangingPunct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zh-CN" sz="2400" b="1" dirty="0">
                  <a:solidFill>
                    <a:srgbClr val="FF7C41"/>
                  </a:solidFill>
                  <a:latin typeface="+mj-ea"/>
                  <a:ea typeface="+mj-ea"/>
                </a:rPr>
                <a:t>8</a:t>
              </a:r>
              <a:r>
                <a:rPr lang="en-US" altLang="zh-CN" b="1" dirty="0">
                  <a:solidFill>
                    <a:srgbClr val="FF7C41"/>
                  </a:solidFill>
                  <a:latin typeface="+mj-ea"/>
                  <a:ea typeface="+mj-ea"/>
                </a:rPr>
                <a:t>+</a:t>
              </a:r>
            </a:p>
            <a:p>
              <a:pPr marL="0" marR="0" indent="0" algn="ctr" defTabSz="914400" rtl="0" fontAlgn="auto" latinLnBrk="0" hangingPunct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zh-CN" sz="1600" b="1" dirty="0">
                  <a:latin typeface="+mj-ea"/>
                  <a:ea typeface="+mj-ea"/>
                </a:rPr>
                <a:t>LOCAL</a:t>
              </a:r>
              <a:r>
                <a:rPr lang="zh-CN" altLang="en-US" sz="1600" b="1" dirty="0">
                  <a:latin typeface="+mj-ea"/>
                  <a:ea typeface="+mj-ea"/>
                </a:rPr>
                <a:t>团队</a:t>
              </a:r>
              <a:endParaRPr lang="en-US" altLang="zh-CN" sz="1600" b="1" dirty="0">
                <a:latin typeface="+mj-ea"/>
                <a:ea typeface="+mj-ea"/>
              </a:endParaRP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xmlns="" id="{2CCF07FE-8C84-B745-9594-C3CC577F55DC}"/>
                </a:ext>
              </a:extLst>
            </p:cNvPr>
            <p:cNvSpPr txBox="1"/>
            <p:nvPr/>
          </p:nvSpPr>
          <p:spPr>
            <a:xfrm>
              <a:off x="3394466" y="3087022"/>
              <a:ext cx="1800000" cy="1080000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rmAutofit fontScale="85000" lnSpcReduction="20000"/>
            </a:bodyPr>
            <a:lstStyle/>
            <a:p>
              <a:pPr marL="0" marR="0" indent="0" algn="ctr" defTabSz="914400" rtl="0" fontAlgn="auto" latinLnBrk="0" hangingPunct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zh-CN" sz="2000" b="1" dirty="0">
                  <a:solidFill>
                    <a:srgbClr val="FF7C41"/>
                  </a:solidFill>
                  <a:latin typeface="+mj-ea"/>
                  <a:ea typeface="+mj-ea"/>
                </a:rPr>
                <a:t>X</a:t>
              </a:r>
              <a:r>
                <a:rPr lang="zh-CN" altLang="en-US" sz="1200" b="1" dirty="0">
                  <a:solidFill>
                    <a:srgbClr val="FF7C41"/>
                  </a:solidFill>
                  <a:latin typeface="+mj-ea"/>
                  <a:ea typeface="+mj-ea"/>
                </a:rPr>
                <a:t>个</a:t>
              </a:r>
              <a:endParaRPr lang="en-US" altLang="zh-CN" sz="1200" b="1" dirty="0">
                <a:solidFill>
                  <a:srgbClr val="FF7C41"/>
                </a:solidFill>
                <a:latin typeface="+mj-ea"/>
                <a:ea typeface="+mj-ea"/>
              </a:endParaRPr>
            </a:p>
            <a:p>
              <a:pPr marL="0" marR="0" indent="0" algn="ctr" defTabSz="914400" rtl="0" fontAlgn="auto" latinLnBrk="0" hangingPunct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1600" b="1" dirty="0">
                  <a:latin typeface="+mj-ea"/>
                  <a:ea typeface="+mj-ea"/>
                </a:rPr>
                <a:t>实验并行</a:t>
              </a:r>
              <a:endParaRPr lang="en-US" altLang="zh-CN" sz="1600" b="1" dirty="0">
                <a:latin typeface="+mj-ea"/>
                <a:ea typeface="+mj-ea"/>
              </a:endParaRP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xmlns="" id="{D4E1132F-ED46-EF47-A2CF-DB875A6189EA}"/>
                </a:ext>
              </a:extLst>
            </p:cNvPr>
            <p:cNvSpPr txBox="1"/>
            <p:nvPr/>
          </p:nvSpPr>
          <p:spPr>
            <a:xfrm>
              <a:off x="1301450" y="3087023"/>
              <a:ext cx="1800000" cy="1080000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rmAutofit fontScale="62500" lnSpcReduction="20000"/>
            </a:bodyPr>
            <a:lstStyle/>
            <a:p>
              <a:pPr marL="0" marR="0" indent="0" algn="ctr" defTabSz="914400" rtl="0" fontAlgn="auto" latinLnBrk="0" hangingPunct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zh-CN" sz="2400" b="1" dirty="0">
                  <a:solidFill>
                    <a:srgbClr val="FF7C41"/>
                  </a:solidFill>
                  <a:latin typeface="+mj-ea"/>
                  <a:ea typeface="+mj-ea"/>
                </a:rPr>
                <a:t>400</a:t>
              </a:r>
              <a:r>
                <a:rPr lang="en-US" altLang="zh-CN" b="1" dirty="0">
                  <a:solidFill>
                    <a:srgbClr val="FF7C41"/>
                  </a:solidFill>
                  <a:latin typeface="+mj-ea"/>
                  <a:ea typeface="+mj-ea"/>
                </a:rPr>
                <a:t>+</a:t>
              </a:r>
            </a:p>
            <a:p>
              <a:pPr marL="0" marR="0" indent="0" algn="ctr" defTabSz="914400" rtl="0" fontAlgn="auto" latinLnBrk="0" hangingPunct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1600" b="1" dirty="0">
                  <a:latin typeface="+mj-ea"/>
                  <a:ea typeface="+mj-ea"/>
                </a:rPr>
                <a:t>在线业务需求</a:t>
              </a:r>
              <a:endParaRPr lang="en-US" altLang="zh-CN" sz="1600" b="1" dirty="0">
                <a:latin typeface="+mj-ea"/>
                <a:ea typeface="+mj-ea"/>
              </a:endParaRPr>
            </a:p>
          </p:txBody>
        </p:sp>
      </p:grpSp>
      <p:sp>
        <p:nvSpPr>
          <p:cNvPr id="22" name="文本框 21">
            <a:extLst>
              <a:ext uri="{FF2B5EF4-FFF2-40B4-BE49-F238E27FC236}">
                <a16:creationId xmlns:a16="http://schemas.microsoft.com/office/drawing/2014/main" xmlns="" id="{EBB99C7F-5D8E-D441-B78E-152754378275}"/>
              </a:ext>
            </a:extLst>
          </p:cNvPr>
          <p:cNvSpPr txBox="1"/>
          <p:nvPr/>
        </p:nvSpPr>
        <p:spPr>
          <a:xfrm>
            <a:off x="500724" y="1524631"/>
            <a:ext cx="1742002" cy="41916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2000" dirty="0">
                <a:latin typeface="+mj-ea"/>
                <a:ea typeface="+mj-ea"/>
              </a:rPr>
              <a:t>业务背景</a:t>
            </a:r>
            <a:endParaRPr kumimoji="0" lang="zh-CN" altLang="en-US" sz="2000" b="0" i="0" u="none" strike="noStrike" cap="none" spc="0" normalizeH="0" baseline="0" dirty="0">
              <a:ln>
                <a:noFill/>
              </a:ln>
              <a:solidFill>
                <a:srgbClr val="535353"/>
              </a:solidFill>
              <a:effectLst/>
              <a:uFillTx/>
              <a:latin typeface="+mj-ea"/>
              <a:ea typeface="+mj-ea"/>
              <a:cs typeface="PingFang SC Regular"/>
              <a:sym typeface="PingFang SC Regular"/>
            </a:endParaRPr>
          </a:p>
        </p:txBody>
      </p:sp>
      <p:sp>
        <p:nvSpPr>
          <p:cNvPr id="23" name="圆角矩形 22">
            <a:extLst>
              <a:ext uri="{FF2B5EF4-FFF2-40B4-BE49-F238E27FC236}">
                <a16:creationId xmlns:a16="http://schemas.microsoft.com/office/drawing/2014/main" xmlns="" id="{5417040B-4BF9-364B-A77A-CC70EAE6926E}"/>
              </a:ext>
            </a:extLst>
          </p:cNvPr>
          <p:cNvSpPr/>
          <p:nvPr/>
        </p:nvSpPr>
        <p:spPr>
          <a:xfrm>
            <a:off x="817737" y="2075686"/>
            <a:ext cx="1571310" cy="282247"/>
          </a:xfrm>
          <a:prstGeom prst="roundRect">
            <a:avLst/>
          </a:prstGeom>
          <a:ln w="19050">
            <a:solidFill>
              <a:srgbClr val="4F667A"/>
            </a:solidFill>
            <a:prstDash val="dash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22860" rIns="22860" rtlCol="0" anchor="ctr"/>
          <a:lstStyle/>
          <a:p>
            <a:pPr>
              <a:lnSpc>
                <a:spcPct val="90000"/>
              </a:lnSpc>
            </a:pPr>
            <a:r>
              <a:rPr kumimoji="1" lang="zh-CN" altLang="en-US" sz="1600" dirty="0">
                <a:solidFill>
                  <a:sysClr val="windowText" lastClr="000000"/>
                </a:solidFill>
                <a:latin typeface="PingFang SC" charset="-122"/>
                <a:ea typeface="PingFang SC" charset="-122"/>
                <a:cs typeface="PingFang SC" charset="-122"/>
                <a:sym typeface="PingFang HK Regular"/>
              </a:rPr>
              <a:t>市场差异大</a:t>
            </a:r>
          </a:p>
        </p:txBody>
      </p:sp>
      <p:sp>
        <p:nvSpPr>
          <p:cNvPr id="24" name="圆角矩形 23">
            <a:extLst>
              <a:ext uri="{FF2B5EF4-FFF2-40B4-BE49-F238E27FC236}">
                <a16:creationId xmlns:a16="http://schemas.microsoft.com/office/drawing/2014/main" xmlns="" id="{5417040B-4BF9-364B-A77A-CC70EAE6926E}"/>
              </a:ext>
            </a:extLst>
          </p:cNvPr>
          <p:cNvSpPr/>
          <p:nvPr/>
        </p:nvSpPr>
        <p:spPr>
          <a:xfrm>
            <a:off x="817737" y="2549146"/>
            <a:ext cx="1571310" cy="282247"/>
          </a:xfrm>
          <a:prstGeom prst="roundRect">
            <a:avLst/>
          </a:prstGeom>
          <a:ln w="19050">
            <a:solidFill>
              <a:srgbClr val="4F667A"/>
            </a:solidFill>
            <a:prstDash val="dash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22860" rIns="22860" rtlCol="0" anchor="ctr"/>
          <a:lstStyle/>
          <a:p>
            <a:pPr>
              <a:lnSpc>
                <a:spcPct val="90000"/>
              </a:lnSpc>
            </a:pPr>
            <a:r>
              <a:rPr kumimoji="1" lang="zh-CN" altLang="en-US" sz="1600" dirty="0">
                <a:solidFill>
                  <a:sysClr val="windowText" lastClr="000000"/>
                </a:solidFill>
                <a:latin typeface="PingFang SC" charset="-122"/>
                <a:ea typeface="PingFang SC" charset="-122"/>
                <a:cs typeface="PingFang SC" charset="-122"/>
                <a:sym typeface="PingFang HK Regular"/>
              </a:rPr>
              <a:t>前线决策</a:t>
            </a:r>
          </a:p>
        </p:txBody>
      </p:sp>
      <p:sp>
        <p:nvSpPr>
          <p:cNvPr id="25" name="圆角矩形 24">
            <a:extLst>
              <a:ext uri="{FF2B5EF4-FFF2-40B4-BE49-F238E27FC236}">
                <a16:creationId xmlns:a16="http://schemas.microsoft.com/office/drawing/2014/main" xmlns="" id="{5417040B-4BF9-364B-A77A-CC70EAE6926E}"/>
              </a:ext>
            </a:extLst>
          </p:cNvPr>
          <p:cNvSpPr/>
          <p:nvPr/>
        </p:nvSpPr>
        <p:spPr>
          <a:xfrm>
            <a:off x="817737" y="3022605"/>
            <a:ext cx="1571310" cy="282247"/>
          </a:xfrm>
          <a:prstGeom prst="roundRect">
            <a:avLst/>
          </a:prstGeom>
          <a:ln w="19050">
            <a:solidFill>
              <a:srgbClr val="4F667A"/>
            </a:solidFill>
            <a:prstDash val="dash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22860" rIns="22860" rtlCol="0" anchor="ctr"/>
          <a:lstStyle/>
          <a:p>
            <a:pPr>
              <a:lnSpc>
                <a:spcPct val="90000"/>
              </a:lnSpc>
            </a:pPr>
            <a:r>
              <a:rPr kumimoji="1" lang="zh-CN" altLang="en-US" sz="1600" dirty="0">
                <a:solidFill>
                  <a:sysClr val="windowText" lastClr="000000"/>
                </a:solidFill>
                <a:latin typeface="PingFang SC" charset="-122"/>
                <a:ea typeface="PingFang SC" charset="-122"/>
                <a:cs typeface="PingFang SC" charset="-122"/>
                <a:sym typeface="PingFang HK Regular"/>
              </a:rPr>
              <a:t>全球化组织</a:t>
            </a:r>
          </a:p>
        </p:txBody>
      </p:sp>
      <p:sp>
        <p:nvSpPr>
          <p:cNvPr id="26" name="圆角矩形 25">
            <a:extLst>
              <a:ext uri="{FF2B5EF4-FFF2-40B4-BE49-F238E27FC236}">
                <a16:creationId xmlns:a16="http://schemas.microsoft.com/office/drawing/2014/main" xmlns="" id="{5417040B-4BF9-364B-A77A-CC70EAE6926E}"/>
              </a:ext>
            </a:extLst>
          </p:cNvPr>
          <p:cNvSpPr/>
          <p:nvPr/>
        </p:nvSpPr>
        <p:spPr>
          <a:xfrm>
            <a:off x="817737" y="3496065"/>
            <a:ext cx="1571310" cy="282247"/>
          </a:xfrm>
          <a:prstGeom prst="roundRect">
            <a:avLst/>
          </a:prstGeom>
          <a:ln w="19050">
            <a:solidFill>
              <a:srgbClr val="4F667A"/>
            </a:solidFill>
            <a:prstDash val="dash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22860" rIns="22860" rtlCol="0" anchor="ctr"/>
          <a:lstStyle/>
          <a:p>
            <a:pPr>
              <a:lnSpc>
                <a:spcPct val="90000"/>
              </a:lnSpc>
            </a:pPr>
            <a:r>
              <a:rPr kumimoji="1" lang="zh-CN" altLang="en-US" sz="1600" dirty="0">
                <a:solidFill>
                  <a:sysClr val="windowText" lastClr="000000"/>
                </a:solidFill>
                <a:latin typeface="PingFang SC" charset="-122"/>
                <a:ea typeface="PingFang SC" charset="-122"/>
                <a:cs typeface="PingFang SC" charset="-122"/>
                <a:sym typeface="PingFang HK Regular"/>
              </a:rPr>
              <a:t>本地化竞争策略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xmlns="" id="{EBB99C7F-5D8E-D441-B78E-152754378275}"/>
              </a:ext>
            </a:extLst>
          </p:cNvPr>
          <p:cNvSpPr txBox="1"/>
          <p:nvPr/>
        </p:nvSpPr>
        <p:spPr>
          <a:xfrm>
            <a:off x="6619136" y="1766263"/>
            <a:ext cx="1742002" cy="41916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2000" dirty="0">
                <a:latin typeface="+mj-ea"/>
                <a:ea typeface="+mj-ea"/>
              </a:rPr>
              <a:t>业务挑战</a:t>
            </a:r>
            <a:endParaRPr kumimoji="0" lang="zh-CN" altLang="en-US" sz="2000" b="0" i="0" u="none" strike="noStrike" cap="none" spc="0" normalizeH="0" baseline="0" dirty="0">
              <a:ln>
                <a:noFill/>
              </a:ln>
              <a:solidFill>
                <a:srgbClr val="535353"/>
              </a:solidFill>
              <a:effectLst/>
              <a:uFillTx/>
              <a:latin typeface="+mj-ea"/>
              <a:ea typeface="+mj-ea"/>
              <a:cs typeface="PingFang SC Regular"/>
              <a:sym typeface="PingFang SC Regular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6936148" y="2371549"/>
            <a:ext cx="5090606" cy="18374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90000"/>
              </a:lnSpc>
              <a:buFont typeface="Arial" charset="0"/>
              <a:buChar char="•"/>
            </a:pPr>
            <a:r>
              <a:rPr kumimoji="1" lang="zh-CN" altLang="en-US" dirty="0">
                <a:solidFill>
                  <a:sysClr val="windowText" lastClr="000000"/>
                </a:solidFill>
                <a:latin typeface="PingFang SC" charset="-122"/>
                <a:ea typeface="PingFang SC" charset="-122"/>
                <a:cs typeface="PingFang SC" charset="-122"/>
                <a:sym typeface="PingFang HK Regular"/>
              </a:rPr>
              <a:t>放量决策：无法直接全球放量，需本地化实验</a:t>
            </a:r>
            <a:endParaRPr kumimoji="1" lang="en-US" altLang="zh-CN" dirty="0">
              <a:solidFill>
                <a:sysClr val="windowText" lastClr="000000"/>
              </a:solidFill>
              <a:latin typeface="PingFang SC" charset="-122"/>
              <a:ea typeface="PingFang SC" charset="-122"/>
              <a:cs typeface="PingFang SC" charset="-122"/>
              <a:sym typeface="PingFang HK Regular"/>
            </a:endParaRPr>
          </a:p>
          <a:p>
            <a:pPr marL="285750" indent="-285750">
              <a:lnSpc>
                <a:spcPct val="90000"/>
              </a:lnSpc>
              <a:buFont typeface="Arial" charset="0"/>
              <a:buChar char="•"/>
            </a:pPr>
            <a:r>
              <a:rPr kumimoji="1" lang="zh-CN" altLang="en-US" dirty="0">
                <a:solidFill>
                  <a:sysClr val="windowText" lastClr="000000"/>
                </a:solidFill>
                <a:latin typeface="PingFang SC" charset="-122"/>
                <a:ea typeface="PingFang SC" charset="-122"/>
                <a:cs typeface="PingFang SC" charset="-122"/>
                <a:sym typeface="PingFang HK Regular"/>
              </a:rPr>
              <a:t>信息传播：新国家不知道可用功能</a:t>
            </a:r>
            <a:endParaRPr kumimoji="1" lang="en-US" altLang="zh-CN" dirty="0">
              <a:solidFill>
                <a:sysClr val="windowText" lastClr="000000"/>
              </a:solidFill>
              <a:latin typeface="PingFang SC" charset="-122"/>
              <a:ea typeface="PingFang SC" charset="-122"/>
              <a:cs typeface="PingFang SC" charset="-122"/>
              <a:sym typeface="PingFang HK Regular"/>
            </a:endParaRPr>
          </a:p>
          <a:p>
            <a:pPr marL="285750" indent="-285750">
              <a:lnSpc>
                <a:spcPct val="90000"/>
              </a:lnSpc>
              <a:buFont typeface="Arial" charset="0"/>
              <a:buChar char="•"/>
            </a:pPr>
            <a:endParaRPr kumimoji="1" lang="en-US" altLang="zh-CN" dirty="0">
              <a:solidFill>
                <a:sysClr val="windowText" lastClr="000000"/>
              </a:solidFill>
              <a:latin typeface="PingFang SC" charset="-122"/>
              <a:ea typeface="PingFang SC" charset="-122"/>
              <a:cs typeface="PingFang SC" charset="-122"/>
              <a:sym typeface="PingFang HK Regular"/>
            </a:endParaRPr>
          </a:p>
          <a:p>
            <a:pPr marL="285750" indent="-285750">
              <a:lnSpc>
                <a:spcPct val="90000"/>
              </a:lnSpc>
              <a:buFont typeface="Arial" charset="0"/>
              <a:buChar char="•"/>
            </a:pPr>
            <a:r>
              <a:rPr kumimoji="1" lang="zh-CN" altLang="en-US" dirty="0">
                <a:solidFill>
                  <a:sysClr val="windowText" lastClr="000000"/>
                </a:solidFill>
                <a:latin typeface="PingFang SC" charset="-122"/>
                <a:ea typeface="PingFang SC" charset="-122"/>
                <a:cs typeface="PingFang SC" charset="-122"/>
                <a:sym typeface="PingFang HK Regular"/>
              </a:rPr>
              <a:t>复用困难：没有标准，需要二次上线</a:t>
            </a:r>
            <a:endParaRPr kumimoji="1" lang="en-US" altLang="zh-CN" dirty="0">
              <a:solidFill>
                <a:sysClr val="windowText" lastClr="000000"/>
              </a:solidFill>
              <a:latin typeface="PingFang SC" charset="-122"/>
              <a:ea typeface="PingFang SC" charset="-122"/>
              <a:cs typeface="PingFang SC" charset="-122"/>
              <a:sym typeface="PingFang HK Regular"/>
            </a:endParaRPr>
          </a:p>
          <a:p>
            <a:pPr marL="285750" indent="-285750">
              <a:lnSpc>
                <a:spcPct val="90000"/>
              </a:lnSpc>
              <a:buFont typeface="Arial" charset="0"/>
              <a:buChar char="•"/>
            </a:pPr>
            <a:r>
              <a:rPr kumimoji="1" lang="zh-CN" altLang="en-US" dirty="0">
                <a:solidFill>
                  <a:sysClr val="windowText" lastClr="000000"/>
                </a:solidFill>
                <a:latin typeface="PingFang SC" charset="-122"/>
                <a:ea typeface="PingFang SC" charset="-122"/>
                <a:cs typeface="PingFang SC" charset="-122"/>
                <a:sym typeface="PingFang HK Regular"/>
              </a:rPr>
              <a:t>故障频发：分支逻辑难测，</a:t>
            </a:r>
            <a:r>
              <a:rPr kumimoji="1" lang="en-US" altLang="zh-CN" dirty="0">
                <a:solidFill>
                  <a:sysClr val="windowText" lastClr="000000"/>
                </a:solidFill>
                <a:latin typeface="PingFang SC" charset="-122"/>
                <a:ea typeface="PingFang SC" charset="-122"/>
                <a:cs typeface="PingFang SC" charset="-122"/>
                <a:sym typeface="PingFang HK Regular"/>
              </a:rPr>
              <a:t>Apollo</a:t>
            </a:r>
            <a:r>
              <a:rPr kumimoji="1" lang="zh-CN" altLang="en-US" dirty="0">
                <a:solidFill>
                  <a:sysClr val="windowText" lastClr="000000"/>
                </a:solidFill>
                <a:latin typeface="PingFang SC" charset="-122"/>
                <a:ea typeface="PingFang SC" charset="-122"/>
                <a:cs typeface="PingFang SC" charset="-122"/>
                <a:sym typeface="PingFang HK Regular"/>
              </a:rPr>
              <a:t>开关堆积</a:t>
            </a:r>
            <a:endParaRPr kumimoji="1" lang="en-US" altLang="zh-CN" dirty="0">
              <a:solidFill>
                <a:sysClr val="windowText" lastClr="000000"/>
              </a:solidFill>
              <a:latin typeface="PingFang SC" charset="-122"/>
              <a:ea typeface="PingFang SC" charset="-122"/>
              <a:cs typeface="PingFang SC" charset="-122"/>
              <a:sym typeface="PingFang HK Regular"/>
            </a:endParaRPr>
          </a:p>
          <a:p>
            <a:pPr marL="285750" indent="-285750">
              <a:lnSpc>
                <a:spcPct val="90000"/>
              </a:lnSpc>
              <a:buFont typeface="Arial" charset="0"/>
              <a:buChar char="•"/>
            </a:pPr>
            <a:r>
              <a:rPr kumimoji="1" lang="zh-CN" altLang="en-US" dirty="0">
                <a:solidFill>
                  <a:sysClr val="windowText" lastClr="000000"/>
                </a:solidFill>
                <a:latin typeface="PingFang SC" charset="-122"/>
                <a:ea typeface="PingFang SC" charset="-122"/>
                <a:cs typeface="PingFang SC" charset="-122"/>
                <a:sym typeface="PingFang HK Regular"/>
              </a:rPr>
              <a:t>配置困难：缺乏平台，技术方案不统一</a:t>
            </a:r>
            <a:endParaRPr kumimoji="1" lang="en-US" altLang="zh-CN" dirty="0">
              <a:solidFill>
                <a:sysClr val="windowText" lastClr="000000"/>
              </a:solidFill>
              <a:latin typeface="PingFang SC" charset="-122"/>
              <a:ea typeface="PingFang SC" charset="-122"/>
              <a:cs typeface="PingFang SC" charset="-122"/>
              <a:sym typeface="PingFang HK Regular"/>
            </a:endParaRPr>
          </a:p>
          <a:p>
            <a:pPr marL="285750" indent="-285750">
              <a:lnSpc>
                <a:spcPct val="90000"/>
              </a:lnSpc>
              <a:buFont typeface="Arial" charset="0"/>
              <a:buChar char="•"/>
            </a:pPr>
            <a:endParaRPr kumimoji="1" lang="zh-CN" altLang="en-US" dirty="0">
              <a:solidFill>
                <a:sysClr val="windowText" lastClr="000000"/>
              </a:solidFill>
              <a:latin typeface="PingFang SC" charset="-122"/>
              <a:ea typeface="PingFang SC" charset="-122"/>
              <a:cs typeface="PingFang SC" charset="-122"/>
              <a:sym typeface="PingFang HK Regular"/>
            </a:endParaRPr>
          </a:p>
        </p:txBody>
      </p:sp>
      <p:sp>
        <p:nvSpPr>
          <p:cNvPr id="29" name="右箭头 28"/>
          <p:cNvSpPr/>
          <p:nvPr/>
        </p:nvSpPr>
        <p:spPr>
          <a:xfrm>
            <a:off x="5424596" y="1902496"/>
            <a:ext cx="821369" cy="2134773"/>
          </a:xfrm>
          <a:prstGeom prst="rightArrow">
            <a:avLst/>
          </a:prstGeom>
          <a:solidFill>
            <a:schemeClr val="accent1">
              <a:lumMod val="60000"/>
              <a:lumOff val="40000"/>
              <a:alpha val="2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  <a:miter lim="400000"/>
          </a:ln>
        </p:spPr>
        <p:txBody>
          <a:bodyPr lIns="45719" rIns="45719" rtlCol="0" anchor="ctr"/>
          <a:lstStyle/>
          <a:p>
            <a:pPr algn="ctr">
              <a:lnSpc>
                <a:spcPct val="90000"/>
              </a:lnSpc>
            </a:pPr>
            <a:endParaRPr kumimoji="1" lang="zh-CN" altLang="en-US" sz="2300" dirty="0">
              <a:noFill/>
              <a:latin typeface="PingFang HK Regular"/>
              <a:ea typeface="PingFang HK Regular"/>
              <a:cs typeface="PingFang HK Regular"/>
              <a:sym typeface="PingFang HK Regular"/>
            </a:endParaRPr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6927" y="4208975"/>
            <a:ext cx="2679700" cy="2032000"/>
          </a:xfrm>
          <a:prstGeom prst="rect">
            <a:avLst/>
          </a:prstGeom>
        </p:spPr>
      </p:pic>
      <p:sp>
        <p:nvSpPr>
          <p:cNvPr id="31" name="矩形 30"/>
          <p:cNvSpPr/>
          <p:nvPr/>
        </p:nvSpPr>
        <p:spPr>
          <a:xfrm>
            <a:off x="6936148" y="4814261"/>
            <a:ext cx="4344459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 defTabSz="825500">
              <a:buFont typeface="Wingdings" charset="2"/>
              <a:buChar char="Ø"/>
              <a:defRPr/>
            </a:pPr>
            <a:r>
              <a:rPr kumimoji="1" lang="zh-CN" altLang="en-US" sz="1600" dirty="0">
                <a:solidFill>
                  <a:sysClr val="windowText" lastClr="000000"/>
                </a:solidFill>
                <a:latin typeface="PingFang SC" charset="-122"/>
                <a:ea typeface="PingFang SC" charset="-122"/>
                <a:cs typeface="PingFang SC" charset="-122"/>
                <a:sym typeface="Helvetica Light"/>
                <a:hlinkClick r:id="rId5"/>
              </a:rPr>
              <a:t>分产品线需求：“出租车”调度费</a:t>
            </a:r>
            <a:endParaRPr kumimoji="1" lang="en-US" altLang="zh-CN" sz="1600" dirty="0">
              <a:solidFill>
                <a:sysClr val="windowText" lastClr="000000"/>
              </a:solidFill>
              <a:latin typeface="PingFang SC" charset="-122"/>
              <a:ea typeface="PingFang SC" charset="-122"/>
              <a:cs typeface="PingFang SC" charset="-122"/>
              <a:sym typeface="Helvetica Light"/>
            </a:endParaRPr>
          </a:p>
          <a:p>
            <a:pPr marL="285750" indent="-285750" defTabSz="825500">
              <a:buFont typeface="Wingdings" charset="2"/>
              <a:buChar char="Ø"/>
              <a:defRPr/>
            </a:pPr>
            <a:r>
              <a:rPr kumimoji="1" lang="zh-CN" altLang="en-US" sz="1600" dirty="0">
                <a:solidFill>
                  <a:sysClr val="windowText" lastClr="000000"/>
                </a:solidFill>
                <a:latin typeface="PingFang SC" charset="-122"/>
                <a:ea typeface="PingFang SC" charset="-122"/>
                <a:cs typeface="PingFang SC" charset="-122"/>
                <a:sym typeface="Helvetica Light"/>
                <a:hlinkClick r:id="rId6"/>
              </a:rPr>
              <a:t>复用事故：</a:t>
            </a:r>
            <a:r>
              <a:rPr kumimoji="1" lang="en-US" altLang="zh-CN" sz="1600" dirty="0">
                <a:solidFill>
                  <a:sysClr val="windowText" lastClr="000000"/>
                </a:solidFill>
                <a:latin typeface="PingFang SC" charset="-122"/>
                <a:ea typeface="PingFang SC" charset="-122"/>
                <a:cs typeface="PingFang SC" charset="-122"/>
                <a:sym typeface="Helvetica Light"/>
                <a:hlinkClick r:id="rId6"/>
              </a:rPr>
              <a:t>DM Taxi</a:t>
            </a:r>
            <a:r>
              <a:rPr kumimoji="1" lang="zh-CN" altLang="en-US" sz="1600" dirty="0">
                <a:solidFill>
                  <a:sysClr val="windowText" lastClr="000000"/>
                </a:solidFill>
                <a:latin typeface="PingFang SC" charset="-122"/>
                <a:ea typeface="PingFang SC" charset="-122"/>
                <a:cs typeface="PingFang SC" charset="-122"/>
                <a:sym typeface="Helvetica Light"/>
                <a:hlinkClick r:id="rId6"/>
              </a:rPr>
              <a:t>司机无法结束计费事故</a:t>
            </a:r>
            <a:endParaRPr kumimoji="1" lang="zh-CN" altLang="en-US" sz="1600" dirty="0">
              <a:solidFill>
                <a:sysClr val="windowText" lastClr="000000"/>
              </a:solidFill>
              <a:latin typeface="PingFang SC" charset="-122"/>
              <a:ea typeface="PingFang SC" charset="-122"/>
              <a:cs typeface="PingFang SC" charset="-122"/>
              <a:sym typeface="Helvetica Light"/>
            </a:endParaRPr>
          </a:p>
          <a:p>
            <a:pPr marL="285750" indent="-285750" defTabSz="825500">
              <a:buFont typeface="Wingdings" charset="2"/>
              <a:buChar char="Ø"/>
              <a:defRPr/>
            </a:pPr>
            <a:endParaRPr kumimoji="1" lang="zh-CN" altLang="en-US" sz="1600" dirty="0">
              <a:solidFill>
                <a:sysClr val="windowText" lastClr="000000"/>
              </a:solidFill>
              <a:latin typeface="PingFang SC" charset="-122"/>
              <a:ea typeface="PingFang SC" charset="-122"/>
              <a:cs typeface="PingFang SC" charset="-122"/>
              <a:sym typeface="Helvetica Light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xmlns="" id="{EBB99C7F-5D8E-D441-B78E-152754378275}"/>
              </a:ext>
            </a:extLst>
          </p:cNvPr>
          <p:cNvSpPr txBox="1"/>
          <p:nvPr/>
        </p:nvSpPr>
        <p:spPr>
          <a:xfrm>
            <a:off x="6936148" y="4395100"/>
            <a:ext cx="2409558" cy="41916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defTabSz="9144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1600" dirty="0">
                <a:latin typeface="+mj-ea"/>
                <a:ea typeface="+mj-ea"/>
              </a:rPr>
              <a:t>投放需求案例</a:t>
            </a:r>
            <a:r>
              <a:rPr lang="en-US" altLang="zh-CN" sz="1600" dirty="0">
                <a:latin typeface="+mj-ea"/>
                <a:ea typeface="+mj-ea"/>
              </a:rPr>
              <a:t>(2019)</a:t>
            </a:r>
            <a:endParaRPr kumimoji="0" lang="zh-CN" altLang="en-US" b="0" i="0" u="none" strike="noStrike" cap="none" spc="0" normalizeH="0" baseline="0" dirty="0">
              <a:ln>
                <a:noFill/>
              </a:ln>
              <a:solidFill>
                <a:srgbClr val="535353"/>
              </a:solidFill>
              <a:effectLst/>
              <a:uFillTx/>
              <a:latin typeface="+mj-ea"/>
              <a:ea typeface="+mj-ea"/>
              <a:cs typeface="PingFang SC Regular"/>
              <a:sym typeface="PingFang SC Regular"/>
            </a:endParaRPr>
          </a:p>
        </p:txBody>
      </p:sp>
    </p:spTree>
    <p:extLst>
      <p:ext uri="{BB962C8B-B14F-4D97-AF65-F5344CB8AC3E}">
        <p14:creationId xmlns:p14="http://schemas.microsoft.com/office/powerpoint/2010/main" val="630525147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xmlns="" id="{C994BBB8-65F6-C14D-AE4C-B0B3AE5FF4D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xmlns="" id="{64B80A87-59B1-AF42-A041-894B1F52F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为什么在国际化业务里功能投放是个难题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xmlns="" id="{A0FC61FD-6B4B-B647-AD2D-DE6D91B640EF}"/>
              </a:ext>
            </a:extLst>
          </p:cNvPr>
          <p:cNvSpPr txBox="1"/>
          <p:nvPr/>
        </p:nvSpPr>
        <p:spPr>
          <a:xfrm>
            <a:off x="8205509" y="1250370"/>
            <a:ext cx="2219569" cy="41916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2000">
                <a:latin typeface="+mj-ea"/>
                <a:ea typeface="+mj-ea"/>
              </a:rPr>
              <a:t>国际化代码特点</a:t>
            </a:r>
            <a:endParaRPr kumimoji="0" lang="zh-CN" altLang="en-US" sz="2000" b="0" i="0" u="none" strike="noStrike" cap="none" spc="0" normalizeH="0" baseline="0" dirty="0">
              <a:ln>
                <a:noFill/>
              </a:ln>
              <a:solidFill>
                <a:srgbClr val="535353"/>
              </a:solidFill>
              <a:effectLst/>
              <a:uFillTx/>
              <a:latin typeface="+mj-ea"/>
              <a:ea typeface="+mj-ea"/>
              <a:cs typeface="PingFang SC Regular"/>
              <a:sym typeface="PingFang SC Regular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xmlns="" id="{F54CA779-6299-8D4B-8669-DAD8C755E1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4864" y="4617785"/>
            <a:ext cx="4887771" cy="21600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xmlns="" id="{18151737-A38F-9C4E-B697-98FF2305EE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4864" y="2063658"/>
            <a:ext cx="5046560" cy="21600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xmlns="" id="{88171EEE-FE5A-E54A-82B8-F3EDDD33ACEF}"/>
              </a:ext>
            </a:extLst>
          </p:cNvPr>
          <p:cNvSpPr txBox="1"/>
          <p:nvPr/>
        </p:nvSpPr>
        <p:spPr>
          <a:xfrm>
            <a:off x="6492044" y="1672875"/>
            <a:ext cx="2843563" cy="34455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rmAutofit/>
          </a:bodyPr>
          <a:lstStyle/>
          <a:p>
            <a:pPr marL="0" marR="0" indent="0" defTabSz="9144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200" b="1" i="0" u="none" strike="noStrike" cap="none" spc="0" normalizeH="0" baseline="0" dirty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+mj-ea"/>
                <a:ea typeface="+mj-ea"/>
                <a:cs typeface="PingFang SC Regular"/>
                <a:sym typeface="PingFang SC Regular"/>
              </a:rPr>
              <a:t>国家、产品线硬编码 </a:t>
            </a:r>
            <a:r>
              <a:rPr lang="zh-CN" altLang="en-US" sz="1200" b="1" dirty="0">
                <a:solidFill>
                  <a:srgbClr val="535353"/>
                </a:solidFill>
                <a:latin typeface="+mj-ea"/>
                <a:ea typeface="+mj-ea"/>
                <a:cs typeface="PingFang SC Regular"/>
                <a:sym typeface="PingFang SC Regular"/>
              </a:rPr>
              <a:t>＝ </a:t>
            </a:r>
            <a:r>
              <a:rPr lang="zh-CN" altLang="en-US" sz="1200" b="1" dirty="0">
                <a:solidFill>
                  <a:srgbClr val="FF0000"/>
                </a:solidFill>
                <a:latin typeface="+mj-ea"/>
                <a:ea typeface="+mj-ea"/>
                <a:cs typeface="PingFang SC Regular"/>
                <a:sym typeface="PingFang SC Regular"/>
              </a:rPr>
              <a:t>埋坑</a:t>
            </a:r>
            <a:endParaRPr kumimoji="0" lang="zh-CN" altLang="en-US" sz="1200" b="1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+mj-ea"/>
              <a:ea typeface="+mj-ea"/>
              <a:cs typeface="PingFang SC Regular"/>
              <a:sym typeface="PingFang SC Regular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xmlns="" id="{E0AAFE31-67CE-ED41-A7CC-60E5C07976B5}"/>
              </a:ext>
            </a:extLst>
          </p:cNvPr>
          <p:cNvSpPr txBox="1"/>
          <p:nvPr/>
        </p:nvSpPr>
        <p:spPr>
          <a:xfrm>
            <a:off x="6492044" y="4223658"/>
            <a:ext cx="2450250" cy="37108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rmAutofit/>
          </a:bodyPr>
          <a:lstStyle/>
          <a:p>
            <a:pPr marL="0" marR="0" indent="0" defTabSz="9144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1200" b="1" dirty="0">
                <a:latin typeface="+mj-ea"/>
                <a:ea typeface="+mj-ea"/>
              </a:rPr>
              <a:t>Apollo</a:t>
            </a:r>
            <a:r>
              <a:rPr lang="zh-CN" altLang="en-US" sz="1200" b="1" dirty="0">
                <a:latin typeface="+mj-ea"/>
                <a:ea typeface="+mj-ea"/>
              </a:rPr>
              <a:t> </a:t>
            </a:r>
            <a:r>
              <a:rPr lang="en-US" altLang="zh-CN" sz="1200" b="1" dirty="0">
                <a:latin typeface="+mj-ea"/>
                <a:ea typeface="+mj-ea"/>
              </a:rPr>
              <a:t>key</a:t>
            </a:r>
            <a:r>
              <a:rPr lang="zh-CN" altLang="en-US" sz="1200" b="1" dirty="0">
                <a:latin typeface="+mj-ea"/>
                <a:ea typeface="+mj-ea"/>
              </a:rPr>
              <a:t> 硬编码 </a:t>
            </a:r>
            <a:r>
              <a:rPr lang="en-US" altLang="zh-CN" sz="1200" b="1" dirty="0">
                <a:latin typeface="+mj-ea"/>
                <a:ea typeface="+mj-ea"/>
              </a:rPr>
              <a:t>=</a:t>
            </a:r>
            <a:r>
              <a:rPr lang="zh-CN" altLang="en-US" sz="1200" b="1" dirty="0">
                <a:latin typeface="+mj-ea"/>
                <a:ea typeface="+mj-ea"/>
              </a:rPr>
              <a:t> 技术债务</a:t>
            </a:r>
            <a:endParaRPr kumimoji="0" lang="zh-CN" altLang="en-US" sz="1200" b="1" i="0" u="none" strike="noStrike" cap="none" spc="0" normalizeH="0" baseline="0" dirty="0">
              <a:ln>
                <a:noFill/>
              </a:ln>
              <a:solidFill>
                <a:srgbClr val="535353"/>
              </a:solidFill>
              <a:effectLst/>
              <a:uFillTx/>
              <a:latin typeface="+mj-ea"/>
              <a:ea typeface="+mj-ea"/>
              <a:cs typeface="PingFang SC Regular"/>
              <a:sym typeface="PingFang SC Regular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56369" y="2817484"/>
            <a:ext cx="6271732" cy="553552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408769" y="2969884"/>
            <a:ext cx="6271732" cy="553552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61169" y="3122284"/>
            <a:ext cx="6271732" cy="553552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13569" y="3274684"/>
            <a:ext cx="6271732" cy="553552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865969" y="3427084"/>
            <a:ext cx="6271732" cy="553552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18369" y="3579484"/>
            <a:ext cx="6271732" cy="553552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170769" y="3731884"/>
            <a:ext cx="6271732" cy="553552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323169" y="3884284"/>
            <a:ext cx="6271732" cy="553552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51162" y="2651547"/>
            <a:ext cx="3238500" cy="2933700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xmlns="" id="{A0FC61FD-6B4B-B647-AD2D-DE6D91B640EF}"/>
              </a:ext>
            </a:extLst>
          </p:cNvPr>
          <p:cNvSpPr txBox="1"/>
          <p:nvPr/>
        </p:nvSpPr>
        <p:spPr>
          <a:xfrm>
            <a:off x="977587" y="1244585"/>
            <a:ext cx="2219569" cy="41916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2000" dirty="0">
                <a:latin typeface="+mj-ea"/>
                <a:ea typeface="+mj-ea"/>
              </a:rPr>
              <a:t>国际化需求特点</a:t>
            </a:r>
            <a:endParaRPr kumimoji="0" lang="zh-CN" altLang="en-US" sz="2000" b="0" i="0" u="none" strike="noStrike" cap="none" spc="0" normalizeH="0" baseline="0" dirty="0">
              <a:ln>
                <a:noFill/>
              </a:ln>
              <a:solidFill>
                <a:srgbClr val="535353"/>
              </a:solidFill>
              <a:effectLst/>
              <a:uFillTx/>
              <a:latin typeface="+mj-ea"/>
              <a:ea typeface="+mj-ea"/>
              <a:cs typeface="PingFang SC Regular"/>
              <a:sym typeface="PingFang SC Regular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1329513" y="1828380"/>
            <a:ext cx="2781531" cy="5909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90000"/>
              </a:lnSpc>
              <a:buFont typeface="Arial" charset="0"/>
              <a:buChar char="•"/>
            </a:pPr>
            <a:r>
              <a:rPr kumimoji="1" lang="zh-CN" altLang="en-US" dirty="0">
                <a:solidFill>
                  <a:sysClr val="windowText" lastClr="000000"/>
                </a:solidFill>
                <a:latin typeface="PingFang SC" charset="-122"/>
                <a:ea typeface="PingFang SC" charset="-122"/>
                <a:cs typeface="PingFang SC" charset="-122"/>
                <a:sym typeface="PingFang HK Regular"/>
              </a:rPr>
              <a:t>需求面向地区</a:t>
            </a:r>
            <a:endParaRPr kumimoji="1" lang="en-US" altLang="zh-CN" dirty="0">
              <a:solidFill>
                <a:sysClr val="windowText" lastClr="000000"/>
              </a:solidFill>
              <a:latin typeface="PingFang SC" charset="-122"/>
              <a:ea typeface="PingFang SC" charset="-122"/>
              <a:cs typeface="PingFang SC" charset="-122"/>
              <a:sym typeface="PingFang HK Regular"/>
            </a:endParaRPr>
          </a:p>
          <a:p>
            <a:pPr marL="285750" indent="-285750">
              <a:lnSpc>
                <a:spcPct val="90000"/>
              </a:lnSpc>
              <a:buFont typeface="Arial" charset="0"/>
              <a:buChar char="•"/>
            </a:pPr>
            <a:r>
              <a:rPr kumimoji="1" lang="zh-CN" altLang="en-US" dirty="0">
                <a:solidFill>
                  <a:sysClr val="windowText" lastClr="000000"/>
                </a:solidFill>
                <a:latin typeface="PingFang SC" charset="-122"/>
                <a:ea typeface="PingFang SC" charset="-122"/>
                <a:cs typeface="PingFang SC" charset="-122"/>
                <a:sym typeface="PingFang HK Regular"/>
              </a:rPr>
              <a:t>不能确定是否覆盖全球</a:t>
            </a:r>
            <a:endParaRPr kumimoji="1" lang="en-US" altLang="zh-CN" dirty="0">
              <a:solidFill>
                <a:sysClr val="windowText" lastClr="000000"/>
              </a:solidFill>
              <a:latin typeface="PingFang SC" charset="-122"/>
              <a:ea typeface="PingFang SC" charset="-122"/>
              <a:cs typeface="PingFang SC" charset="-122"/>
              <a:sym typeface="PingFang HK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15039179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xmlns="" id="{C994BBB8-65F6-C14D-AE4C-B0B3AE5FF4D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xmlns="" id="{64B80A87-59B1-AF42-A041-894B1F52F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什么样的功能需要具备投放能力？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2714171" y="5399314"/>
            <a:ext cx="914400" cy="91440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>
            <a:normAutofit/>
          </a:bodyPr>
          <a:lstStyle/>
          <a:p>
            <a:pPr marL="0" marR="0" indent="0" algn="l" defTabSz="9144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400" b="0" i="0" u="none" strike="noStrike" cap="none" spc="0" normalizeH="0" baseline="0" dirty="0">
              <a:ln>
                <a:noFill/>
              </a:ln>
              <a:solidFill>
                <a:srgbClr val="535353"/>
              </a:solidFill>
              <a:effectLst/>
              <a:uFillTx/>
              <a:latin typeface="PingFang SC Regular"/>
              <a:ea typeface="PingFang SC Regular"/>
              <a:cs typeface="PingFang SC Regular"/>
              <a:sym typeface="PingFang SC Regular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650992" y="6858000"/>
            <a:ext cx="914400" cy="91440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>
            <a:normAutofit/>
          </a:bodyPr>
          <a:lstStyle/>
          <a:p>
            <a:pPr marL="0" marR="0" indent="0" algn="l" defTabSz="9144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400" b="0" i="0" u="none" strike="noStrike" cap="none" spc="0" normalizeH="0" baseline="0" dirty="0">
              <a:ln>
                <a:noFill/>
              </a:ln>
              <a:solidFill>
                <a:srgbClr val="535353"/>
              </a:solidFill>
              <a:effectLst/>
              <a:uFillTx/>
              <a:latin typeface="PingFang SC Regular"/>
              <a:ea typeface="PingFang SC Regular"/>
              <a:cs typeface="PingFang SC Regular"/>
              <a:sym typeface="PingFang SC Regular"/>
            </a:endParaRPr>
          </a:p>
        </p:txBody>
      </p:sp>
      <p:cxnSp>
        <p:nvCxnSpPr>
          <p:cNvPr id="6" name="直线连接符 5"/>
          <p:cNvCxnSpPr/>
          <p:nvPr/>
        </p:nvCxnSpPr>
        <p:spPr>
          <a:xfrm>
            <a:off x="1244714" y="6960622"/>
            <a:ext cx="4769967" cy="0"/>
          </a:xfrm>
          <a:prstGeom prst="line">
            <a:avLst/>
          </a:prstGeom>
          <a:noFill/>
          <a:ln w="12700" cap="flat">
            <a:solidFill>
              <a:schemeClr val="tx2">
                <a:lumMod val="60000"/>
                <a:lumOff val="40000"/>
              </a:schemeClr>
            </a:solidFill>
            <a:prstDash val="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8" name="直线连接符 7"/>
          <p:cNvCxnSpPr/>
          <p:nvPr/>
        </p:nvCxnSpPr>
        <p:spPr>
          <a:xfrm flipV="1">
            <a:off x="11424169" y="10986226"/>
            <a:ext cx="0" cy="21994"/>
          </a:xfrm>
          <a:prstGeom prst="line">
            <a:avLst/>
          </a:prstGeom>
          <a:noFill/>
          <a:ln w="12700" cap="flat">
            <a:solidFill>
              <a:schemeClr val="tx2">
                <a:lumMod val="60000"/>
                <a:lumOff val="40000"/>
              </a:schemeClr>
            </a:solidFill>
            <a:prstDash val="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0992" y="4397017"/>
            <a:ext cx="5613184" cy="1916697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8881" y="1407289"/>
            <a:ext cx="7475288" cy="2619615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9025259" y="1914738"/>
            <a:ext cx="618563" cy="6006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>
            <a:normAutofit/>
          </a:bodyPr>
          <a:lstStyle/>
          <a:p>
            <a:pPr marL="0" marR="0" indent="0" algn="l" defTabSz="9144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2800" b="0" i="0" u="none" strike="noStrike" cap="none" spc="0" normalizeH="0" baseline="0" dirty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PingFang SC Regular"/>
                <a:ea typeface="PingFang SC Regular"/>
                <a:cs typeface="PingFang SC Regular"/>
                <a:sym typeface="PingFang SC Regular"/>
              </a:rPr>
              <a:t>❌</a:t>
            </a:r>
            <a:endParaRPr kumimoji="0" lang="zh-CN" altLang="en-US" sz="1100" b="0" i="0" u="none" strike="noStrike" cap="none" spc="0" normalizeH="0" baseline="0" dirty="0">
              <a:ln>
                <a:noFill/>
              </a:ln>
              <a:solidFill>
                <a:srgbClr val="535353"/>
              </a:solidFill>
              <a:effectLst/>
              <a:uFillTx/>
              <a:latin typeface="PingFang SC Regular"/>
              <a:ea typeface="PingFang SC Regular"/>
              <a:cs typeface="PingFang SC Regular"/>
              <a:sym typeface="PingFang SC Regular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9025259" y="3427005"/>
            <a:ext cx="618563" cy="5998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>
            <a:normAutofit/>
          </a:bodyPr>
          <a:lstStyle/>
          <a:p>
            <a:pPr marL="0" marR="0" indent="0" algn="l" defTabSz="9144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2800" b="0" i="0" u="none" strike="noStrike" cap="none" spc="0" normalizeH="0" baseline="0" dirty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PingFang SC Regular"/>
                <a:ea typeface="PingFang SC Regular"/>
                <a:cs typeface="PingFang SC Regular"/>
                <a:sym typeface="PingFang SC Regular"/>
              </a:rPr>
              <a:t>❌</a:t>
            </a:r>
            <a:endParaRPr kumimoji="0" lang="zh-CN" altLang="en-US" sz="1100" b="0" i="0" u="none" strike="noStrike" cap="none" spc="0" normalizeH="0" baseline="0" dirty="0">
              <a:ln>
                <a:noFill/>
              </a:ln>
              <a:solidFill>
                <a:srgbClr val="535353"/>
              </a:solidFill>
              <a:effectLst/>
              <a:uFillTx/>
              <a:latin typeface="PingFang SC Regular"/>
              <a:ea typeface="PingFang SC Regular"/>
              <a:cs typeface="PingFang SC Regular"/>
              <a:sym typeface="PingFang SC Regular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xmlns="" id="{A0FC61FD-6B4B-B647-AD2D-DE6D91B640EF}"/>
              </a:ext>
            </a:extLst>
          </p:cNvPr>
          <p:cNvSpPr txBox="1"/>
          <p:nvPr/>
        </p:nvSpPr>
        <p:spPr>
          <a:xfrm>
            <a:off x="642520" y="1229580"/>
            <a:ext cx="2986051" cy="6357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defTabSz="9144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1600" dirty="0">
                <a:latin typeface="+mj-ea"/>
                <a:ea typeface="+mj-ea"/>
              </a:rPr>
              <a:t>案例</a:t>
            </a:r>
            <a:r>
              <a:rPr lang="en-US" altLang="zh-CN" sz="1600" dirty="0">
                <a:latin typeface="+mj-ea"/>
                <a:ea typeface="+mj-ea"/>
              </a:rPr>
              <a:t>A</a:t>
            </a:r>
            <a:r>
              <a:rPr lang="zh-CN" altLang="en-US" sz="1600" dirty="0">
                <a:latin typeface="+mj-ea"/>
                <a:ea typeface="+mj-ea"/>
              </a:rPr>
              <a:t>：</a:t>
            </a:r>
            <a:r>
              <a:rPr lang="en-US" altLang="zh-CN" sz="1600" dirty="0">
                <a:solidFill>
                  <a:srgbClr val="FF0000"/>
                </a:solidFill>
                <a:latin typeface="+mj-ea"/>
                <a:ea typeface="+mj-ea"/>
              </a:rPr>
              <a:t>PM</a:t>
            </a:r>
            <a:r>
              <a:rPr lang="zh-CN" altLang="en-US" sz="1600" dirty="0">
                <a:latin typeface="+mj-ea"/>
                <a:ea typeface="+mj-ea"/>
              </a:rPr>
              <a:t>说我这个需求先做实验  做完就全球放量</a:t>
            </a:r>
            <a:endParaRPr kumimoji="0" lang="zh-CN" altLang="en-US" sz="1600" b="0" i="0" u="none" strike="noStrike" cap="none" spc="0" normalizeH="0" baseline="0" dirty="0">
              <a:ln>
                <a:noFill/>
              </a:ln>
              <a:solidFill>
                <a:srgbClr val="535353"/>
              </a:solidFill>
              <a:effectLst/>
              <a:uFillTx/>
              <a:latin typeface="+mj-ea"/>
              <a:ea typeface="+mj-ea"/>
              <a:cs typeface="PingFang SC Regular"/>
              <a:sym typeface="PingFang SC Regular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xmlns="" id="{A0FC61FD-6B4B-B647-AD2D-DE6D91B640EF}"/>
              </a:ext>
            </a:extLst>
          </p:cNvPr>
          <p:cNvSpPr txBox="1"/>
          <p:nvPr/>
        </p:nvSpPr>
        <p:spPr>
          <a:xfrm>
            <a:off x="642519" y="2897089"/>
            <a:ext cx="2986051" cy="6357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defTabSz="9144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1600" dirty="0">
                <a:latin typeface="+mj-ea"/>
                <a:ea typeface="+mj-ea"/>
              </a:rPr>
              <a:t>案例</a:t>
            </a:r>
            <a:r>
              <a:rPr lang="en-US" altLang="zh-CN" sz="1600" dirty="0">
                <a:latin typeface="+mj-ea"/>
                <a:ea typeface="+mj-ea"/>
              </a:rPr>
              <a:t>B</a:t>
            </a:r>
            <a:r>
              <a:rPr lang="zh-CN" altLang="en-US" sz="1600" dirty="0">
                <a:latin typeface="+mj-ea"/>
                <a:ea typeface="+mj-ea"/>
              </a:rPr>
              <a:t>：此需求仅支持埃及，不在拉美放量，无需可投放</a:t>
            </a:r>
            <a:endParaRPr kumimoji="0" lang="zh-CN" altLang="en-US" sz="1600" b="0" i="0" u="none" strike="noStrike" cap="none" spc="0" normalizeH="0" baseline="0" dirty="0">
              <a:ln>
                <a:noFill/>
              </a:ln>
              <a:solidFill>
                <a:srgbClr val="535353"/>
              </a:solidFill>
              <a:effectLst/>
              <a:uFillTx/>
              <a:latin typeface="+mj-ea"/>
              <a:ea typeface="+mj-ea"/>
              <a:cs typeface="PingFang SC Regular"/>
              <a:sym typeface="PingFang SC Regular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xmlns="" id="{A0FC61FD-6B4B-B647-AD2D-DE6D91B640EF}"/>
              </a:ext>
            </a:extLst>
          </p:cNvPr>
          <p:cNvSpPr txBox="1"/>
          <p:nvPr/>
        </p:nvSpPr>
        <p:spPr>
          <a:xfrm>
            <a:off x="642518" y="2015911"/>
            <a:ext cx="2986051" cy="6357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285750" marR="0" indent="-285750" defTabSz="9144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</a:pPr>
            <a:r>
              <a:rPr lang="zh-CN" altLang="en-US" sz="1600" dirty="0">
                <a:latin typeface="+mj-ea"/>
                <a:ea typeface="+mj-ea"/>
              </a:rPr>
              <a:t>不可信，结论不确定</a:t>
            </a:r>
            <a:endParaRPr lang="en-US" altLang="zh-CN" sz="1600" dirty="0">
              <a:latin typeface="+mj-ea"/>
              <a:ea typeface="+mj-ea"/>
            </a:endParaRPr>
          </a:p>
          <a:p>
            <a:pPr marL="285750" marR="0" indent="-285750" defTabSz="9144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</a:pPr>
            <a:r>
              <a:rPr lang="zh-CN" altLang="en-US" sz="1600" dirty="0">
                <a:latin typeface="+mj-ea"/>
                <a:ea typeface="+mj-ea"/>
                <a:sym typeface="PingFang SC Regular"/>
              </a:rPr>
              <a:t>实验过程仍需放量投放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xmlns="" id="{A0FC61FD-6B4B-B647-AD2D-DE6D91B640EF}"/>
              </a:ext>
            </a:extLst>
          </p:cNvPr>
          <p:cNvSpPr txBox="1"/>
          <p:nvPr/>
        </p:nvSpPr>
        <p:spPr>
          <a:xfrm>
            <a:off x="642518" y="3620837"/>
            <a:ext cx="2986051" cy="6357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285750" marR="0" indent="-285750" defTabSz="9144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</a:pPr>
            <a:r>
              <a:rPr lang="zh-CN" altLang="en-US" sz="1600" dirty="0">
                <a:latin typeface="+mj-ea"/>
                <a:ea typeface="+mj-ea"/>
                <a:sym typeface="PingFang SC Regular"/>
              </a:rPr>
              <a:t>不可信，新国家可能会用</a:t>
            </a:r>
            <a:endParaRPr lang="en-US" altLang="zh-CN" sz="1600" dirty="0">
              <a:latin typeface="+mj-ea"/>
              <a:ea typeface="+mj-ea"/>
              <a:sym typeface="PingFang SC Regular"/>
            </a:endParaRPr>
          </a:p>
          <a:p>
            <a:pPr marL="285750" indent="-285750" hangingPunct="0">
              <a:lnSpc>
                <a:spcPct val="110000"/>
              </a:lnSpc>
              <a:buFont typeface="Arial" charset="0"/>
              <a:buChar char="•"/>
            </a:pPr>
            <a:r>
              <a:rPr lang="zh-CN" altLang="en-US" sz="1600" dirty="0">
                <a:latin typeface="+mj-ea"/>
                <a:ea typeface="+mj-ea"/>
                <a:sym typeface="PingFang SC Regular"/>
              </a:rPr>
              <a:t>特异需求 </a:t>
            </a:r>
            <a:r>
              <a:rPr lang="en-US" altLang="zh-CN" sz="1600" dirty="0">
                <a:latin typeface="+mj-ea"/>
                <a:ea typeface="+mj-ea"/>
                <a:sym typeface="PingFang SC Regular"/>
              </a:rPr>
              <a:t>ROI</a:t>
            </a:r>
            <a:r>
              <a:rPr lang="zh-CN" altLang="en-US" sz="1600" dirty="0">
                <a:latin typeface="+mj-ea"/>
                <a:ea typeface="+mj-ea"/>
                <a:sym typeface="PingFang SC Regular"/>
              </a:rPr>
              <a:t>低，需要严控</a:t>
            </a:r>
          </a:p>
        </p:txBody>
      </p:sp>
      <p:sp>
        <p:nvSpPr>
          <p:cNvPr id="23" name="矩形 22"/>
          <p:cNvSpPr/>
          <p:nvPr/>
        </p:nvSpPr>
        <p:spPr>
          <a:xfrm>
            <a:off x="642518" y="4698176"/>
            <a:ext cx="4561493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latin typeface="+mj-ea"/>
              </a:rPr>
              <a:t>结论：</a:t>
            </a:r>
            <a:endParaRPr lang="en-US" altLang="zh-CN" sz="2000" dirty="0">
              <a:latin typeface="+mj-ea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+mj-ea"/>
              </a:rPr>
              <a:t>凡是涉及到灰度</a:t>
            </a:r>
            <a:r>
              <a:rPr lang="en-US" altLang="zh-CN" sz="2000" dirty="0">
                <a:latin typeface="+mj-ea"/>
              </a:rPr>
              <a:t>/</a:t>
            </a:r>
            <a:r>
              <a:rPr lang="zh-CN" altLang="en-US" sz="2000" dirty="0">
                <a:latin typeface="+mj-ea"/>
              </a:rPr>
              <a:t>实验的，或需要</a:t>
            </a:r>
            <a:endParaRPr lang="en-US" altLang="zh-CN" sz="2000" dirty="0">
              <a:latin typeface="+mj-ea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/>
              <a:t>地区</a:t>
            </a:r>
            <a:r>
              <a:rPr lang="en-US" altLang="zh-CN" sz="2000" dirty="0"/>
              <a:t>ID/</a:t>
            </a:r>
            <a:r>
              <a:rPr lang="zh-CN" altLang="en-US" sz="2000" dirty="0"/>
              <a:t>产品线</a:t>
            </a:r>
            <a:r>
              <a:rPr lang="en-US" altLang="zh-CN" sz="2000" dirty="0"/>
              <a:t>ID</a:t>
            </a:r>
            <a:r>
              <a:rPr lang="zh-CN" altLang="en-US" sz="2000" dirty="0"/>
              <a:t>判断分支的功能逻辑，都涉及功能投放</a:t>
            </a:r>
          </a:p>
        </p:txBody>
      </p:sp>
    </p:spTree>
    <p:extLst>
      <p:ext uri="{BB962C8B-B14F-4D97-AF65-F5344CB8AC3E}">
        <p14:creationId xmlns:p14="http://schemas.microsoft.com/office/powerpoint/2010/main" val="1683839839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6336024" y="1794061"/>
            <a:ext cx="5169056" cy="524245"/>
          </a:xfrm>
        </p:spPr>
        <p:txBody>
          <a:bodyPr/>
          <a:lstStyle/>
          <a:p>
            <a:r>
              <a:rPr kumimoji="1" lang="zh-CN" altLang="en-US" dirty="0">
                <a:solidFill>
                  <a:schemeClr val="tx2"/>
                </a:solidFill>
              </a:rPr>
              <a:t>功能投放的问题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zh-CN" altLang="en-US" dirty="0"/>
              <a:t>投放解决方案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>
          <a:xfrm>
            <a:off x="6335651" y="3384521"/>
            <a:ext cx="5169429" cy="524245"/>
          </a:xfrm>
        </p:spPr>
        <p:txBody>
          <a:bodyPr/>
          <a:lstStyle/>
          <a:p>
            <a:r>
              <a:rPr kumimoji="1" lang="zh-CN" altLang="en-US" dirty="0">
                <a:solidFill>
                  <a:schemeClr val="tx2"/>
                </a:solidFill>
              </a:rPr>
              <a:t>北斗投放平台</a:t>
            </a: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6"/>
          </p:nvPr>
        </p:nvSpPr>
        <p:spPr>
          <a:xfrm>
            <a:off x="5670364" y="1886306"/>
            <a:ext cx="432000" cy="432000"/>
          </a:xfrm>
        </p:spPr>
        <p:txBody>
          <a:bodyPr anchor="t"/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7"/>
          </p:nvPr>
        </p:nvSpPr>
        <p:spPr/>
        <p:txBody>
          <a:bodyPr anchor="t"/>
          <a:lstStyle/>
          <a:p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8"/>
          </p:nvPr>
        </p:nvSpPr>
        <p:spPr>
          <a:xfrm>
            <a:off x="5670364" y="3453979"/>
            <a:ext cx="432000" cy="432000"/>
          </a:xfrm>
        </p:spPr>
        <p:txBody>
          <a:bodyPr anchor="t"/>
          <a:lstStyle/>
          <a:p>
            <a:r>
              <a:rPr kumimoji="1" lang="en-US" altLang="zh-CN" dirty="0"/>
              <a:t>3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kumimoji="1" lang="zh-CN" altLang="en-US" dirty="0"/>
              <a:t>目录</a:t>
            </a:r>
          </a:p>
        </p:txBody>
      </p:sp>
    </p:spTree>
    <p:extLst>
      <p:ext uri="{BB962C8B-B14F-4D97-AF65-F5344CB8AC3E}">
        <p14:creationId xmlns:p14="http://schemas.microsoft.com/office/powerpoint/2010/main" val="1719811954"/>
      </p:ext>
    </p:extLst>
  </p:cSld>
  <p:clrMapOvr>
    <a:masterClrMapping/>
  </p:clrMapOvr>
  <p:transition spd="med" advTm="1762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xmlns="" id="{C994BBB8-65F6-C14D-AE4C-B0B3AE5FF4D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xmlns="" id="{64B80A87-59B1-AF42-A041-894B1F52F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方案概述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5650992" y="6858000"/>
            <a:ext cx="914400" cy="91440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>
            <a:normAutofit/>
          </a:bodyPr>
          <a:lstStyle/>
          <a:p>
            <a:pPr marL="0" marR="0" indent="0" algn="l" defTabSz="9144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400" b="0" i="0" u="none" strike="noStrike" cap="none" spc="0" normalizeH="0" baseline="0" dirty="0">
              <a:ln>
                <a:noFill/>
              </a:ln>
              <a:solidFill>
                <a:srgbClr val="535353"/>
              </a:solidFill>
              <a:effectLst/>
              <a:uFillTx/>
              <a:latin typeface="PingFang SC Regular"/>
              <a:ea typeface="PingFang SC Regular"/>
              <a:cs typeface="PingFang SC Regular"/>
              <a:sym typeface="PingFang SC Regular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1515037" y="2235003"/>
            <a:ext cx="110799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3600" dirty="0">
                <a:solidFill>
                  <a:srgbClr val="4F667A"/>
                </a:solidFill>
                <a:latin typeface="PingFang SC" charset="-122"/>
                <a:ea typeface="PingFang SC" charset="-122"/>
                <a:cs typeface="PingFang SC" charset="-122"/>
              </a:rPr>
              <a:t>规范</a:t>
            </a:r>
            <a:endParaRPr lang="zh-CN" altLang="en-US" sz="1200" dirty="0">
              <a:solidFill>
                <a:srgbClr val="4F667A"/>
              </a:solidFill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501738" y="3977009"/>
            <a:ext cx="313459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charset="2"/>
              <a:buChar char="u"/>
            </a:pPr>
            <a:r>
              <a:rPr lang="zh-CN" altLang="en-US" sz="2000" dirty="0">
                <a:solidFill>
                  <a:srgbClr val="F38F18"/>
                </a:solidFill>
                <a:latin typeface="PingFang SC" charset="-122"/>
                <a:ea typeface="PingFang SC" charset="-122"/>
                <a:cs typeface="PingFang SC" charset="-122"/>
              </a:rPr>
              <a:t>禁止代码中出现国家码、产品线</a:t>
            </a:r>
            <a:r>
              <a:rPr lang="en-US" altLang="zh-CN" sz="2000" dirty="0">
                <a:solidFill>
                  <a:srgbClr val="F38F18"/>
                </a:solidFill>
                <a:latin typeface="PingFang SC" charset="-122"/>
                <a:ea typeface="PingFang SC" charset="-122"/>
                <a:cs typeface="PingFang SC" charset="-122"/>
              </a:rPr>
              <a:t>ID</a:t>
            </a:r>
            <a:r>
              <a:rPr lang="zh-CN" altLang="en-US" sz="2000" dirty="0">
                <a:solidFill>
                  <a:srgbClr val="F38F18"/>
                </a:solidFill>
                <a:latin typeface="PingFang SC" charset="-122"/>
                <a:ea typeface="PingFang SC" charset="-122"/>
                <a:cs typeface="PingFang SC" charset="-122"/>
              </a:rPr>
              <a:t>、城市</a:t>
            </a:r>
            <a:r>
              <a:rPr lang="en-US" altLang="zh-CN" sz="2000" dirty="0">
                <a:solidFill>
                  <a:srgbClr val="F38F18"/>
                </a:solidFill>
                <a:latin typeface="PingFang SC" charset="-122"/>
                <a:ea typeface="PingFang SC" charset="-122"/>
                <a:cs typeface="PingFang SC" charset="-122"/>
              </a:rPr>
              <a:t>ID</a:t>
            </a:r>
          </a:p>
          <a:p>
            <a:pPr marL="342900" indent="-342900">
              <a:buFont typeface="Wingdings" charset="2"/>
              <a:buChar char="u"/>
            </a:pPr>
            <a:r>
              <a:rPr lang="zh-CN" altLang="en-US" sz="2000" dirty="0">
                <a:solidFill>
                  <a:srgbClr val="F38F18"/>
                </a:solidFill>
                <a:latin typeface="PingFang SC" charset="-122"/>
                <a:ea typeface="PingFang SC" charset="-122"/>
                <a:cs typeface="PingFang SC" charset="-122"/>
              </a:rPr>
              <a:t>产品需求禁止直接用</a:t>
            </a:r>
            <a:r>
              <a:rPr lang="en-US" altLang="zh-CN" sz="2000" dirty="0">
                <a:solidFill>
                  <a:srgbClr val="F38F18"/>
                </a:solidFill>
                <a:latin typeface="PingFang SC" charset="-122"/>
                <a:ea typeface="PingFang SC" charset="-122"/>
                <a:cs typeface="PingFang SC" charset="-122"/>
              </a:rPr>
              <a:t>Apollo</a:t>
            </a:r>
            <a:r>
              <a:rPr lang="zh-CN" altLang="en-US" sz="2000" dirty="0">
                <a:solidFill>
                  <a:srgbClr val="F38F18"/>
                </a:solidFill>
                <a:latin typeface="PingFang SC" charset="-122"/>
                <a:ea typeface="PingFang SC" charset="-122"/>
                <a:cs typeface="PingFang SC" charset="-122"/>
              </a:rPr>
              <a:t>开关</a:t>
            </a:r>
          </a:p>
        </p:txBody>
      </p:sp>
      <p:sp>
        <p:nvSpPr>
          <p:cNvPr id="52" name="矩形 51"/>
          <p:cNvSpPr/>
          <p:nvPr/>
        </p:nvSpPr>
        <p:spPr>
          <a:xfrm>
            <a:off x="5501684" y="2235003"/>
            <a:ext cx="110799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3600" dirty="0">
                <a:solidFill>
                  <a:srgbClr val="4F667A"/>
                </a:solidFill>
                <a:latin typeface="PingFang SC" charset="-122"/>
                <a:ea typeface="PingFang SC" charset="-122"/>
                <a:cs typeface="PingFang SC" charset="-122"/>
              </a:rPr>
              <a:t>框架</a:t>
            </a:r>
            <a:endParaRPr lang="zh-CN" altLang="en-US" sz="1200" dirty="0">
              <a:solidFill>
                <a:srgbClr val="4F667A"/>
              </a:solidFill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4673275" y="3977009"/>
            <a:ext cx="320511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l">
              <a:buFont typeface="Wingdings" charset="2"/>
              <a:buChar char="u"/>
            </a:pPr>
            <a:r>
              <a:rPr lang="zh-CN" altLang="en-US" sz="2000" dirty="0">
                <a:solidFill>
                  <a:srgbClr val="F38F18"/>
                </a:solidFill>
                <a:latin typeface="PingFang SC" charset="-122"/>
                <a:ea typeface="PingFang SC" charset="-122"/>
                <a:cs typeface="PingFang SC" charset="-122"/>
              </a:rPr>
              <a:t>接入成本低</a:t>
            </a:r>
            <a:r>
              <a:rPr lang="zh-CN" altLang="en-US" sz="2000">
                <a:solidFill>
                  <a:srgbClr val="F38F18"/>
                </a:solidFill>
                <a:latin typeface="PingFang SC" charset="-122"/>
                <a:ea typeface="PingFang SC" charset="-122"/>
                <a:cs typeface="PingFang SC" charset="-122"/>
              </a:rPr>
              <a:t>，少迭代</a:t>
            </a:r>
            <a:endParaRPr lang="en-US" altLang="zh-CN" sz="2000" dirty="0">
              <a:solidFill>
                <a:srgbClr val="F38F18"/>
              </a:solidFill>
              <a:latin typeface="PingFang SC" charset="-122"/>
              <a:ea typeface="PingFang SC" charset="-122"/>
              <a:cs typeface="PingFang SC" charset="-122"/>
            </a:endParaRPr>
          </a:p>
          <a:p>
            <a:pPr marL="342900" indent="-342900" algn="l">
              <a:buFont typeface="Wingdings" charset="2"/>
              <a:buChar char="u"/>
            </a:pPr>
            <a:r>
              <a:rPr lang="zh-CN" altLang="en-US" sz="2000" dirty="0">
                <a:solidFill>
                  <a:srgbClr val="F38F18"/>
                </a:solidFill>
                <a:latin typeface="PingFang SC" charset="-122"/>
                <a:ea typeface="PingFang SC" charset="-122"/>
                <a:cs typeface="PingFang SC" charset="-122"/>
              </a:rPr>
              <a:t>规范投放维度</a:t>
            </a:r>
            <a:endParaRPr lang="en-US" altLang="zh-CN" sz="2000" dirty="0">
              <a:solidFill>
                <a:srgbClr val="F38F18"/>
              </a:solidFill>
              <a:latin typeface="PingFang SC" charset="-122"/>
              <a:ea typeface="PingFang SC" charset="-122"/>
              <a:cs typeface="PingFang SC" charset="-122"/>
            </a:endParaRPr>
          </a:p>
          <a:p>
            <a:pPr marL="342900" indent="-342900" algn="l">
              <a:buFont typeface="Wingdings" charset="2"/>
              <a:buChar char="u"/>
            </a:pPr>
            <a:r>
              <a:rPr lang="zh-CN" altLang="en-US" sz="2000" dirty="0">
                <a:solidFill>
                  <a:srgbClr val="F38F18"/>
                </a:solidFill>
                <a:latin typeface="PingFang SC" charset="-122"/>
                <a:ea typeface="PingFang SC" charset="-122"/>
                <a:cs typeface="PingFang SC" charset="-122"/>
              </a:rPr>
              <a:t>解决</a:t>
            </a:r>
            <a:r>
              <a:rPr lang="en-US" altLang="zh-CN" sz="2000" dirty="0" err="1">
                <a:solidFill>
                  <a:srgbClr val="F38F18"/>
                </a:solidFill>
                <a:latin typeface="PingFang SC" charset="-122"/>
                <a:ea typeface="PingFang SC" charset="-122"/>
                <a:cs typeface="PingFang SC" charset="-122"/>
              </a:rPr>
              <a:t>apollo</a:t>
            </a:r>
            <a:r>
              <a:rPr lang="zh-CN" altLang="en-US" sz="2000" dirty="0">
                <a:solidFill>
                  <a:srgbClr val="F38F18"/>
                </a:solidFill>
                <a:latin typeface="PingFang SC" charset="-122"/>
                <a:ea typeface="PingFang SC" charset="-122"/>
                <a:cs typeface="PingFang SC" charset="-122"/>
              </a:rPr>
              <a:t>问题</a:t>
            </a:r>
            <a:endParaRPr lang="en-US" altLang="zh-CN" sz="2000" dirty="0">
              <a:solidFill>
                <a:srgbClr val="F38F18"/>
              </a:solidFill>
              <a:latin typeface="PingFang SC" charset="-122"/>
              <a:ea typeface="PingFang SC" charset="-122"/>
              <a:cs typeface="PingFang SC" charset="-122"/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9471640" y="2235002"/>
            <a:ext cx="110799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3600" dirty="0">
                <a:solidFill>
                  <a:srgbClr val="4F667A"/>
                </a:solidFill>
                <a:latin typeface="PingFang SC" charset="-122"/>
                <a:ea typeface="PingFang SC" charset="-122"/>
                <a:cs typeface="PingFang SC" charset="-122"/>
              </a:rPr>
              <a:t>平台</a:t>
            </a:r>
            <a:endParaRPr lang="zh-CN" altLang="en-US" sz="1200" dirty="0">
              <a:solidFill>
                <a:srgbClr val="4F667A"/>
              </a:solidFill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8593766" y="3977008"/>
            <a:ext cx="334974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l">
              <a:buFont typeface="Wingdings" charset="2"/>
              <a:buChar char="u"/>
            </a:pPr>
            <a:r>
              <a:rPr lang="zh-CN" altLang="en-US" sz="2000" dirty="0">
                <a:solidFill>
                  <a:srgbClr val="F38F18"/>
                </a:solidFill>
                <a:latin typeface="PingFang SC" charset="-122"/>
                <a:ea typeface="PingFang SC" charset="-122"/>
                <a:cs typeface="PingFang SC" charset="-122"/>
              </a:rPr>
              <a:t>面向产研</a:t>
            </a:r>
            <a:r>
              <a:rPr lang="en-US" altLang="zh-CN" sz="2000" dirty="0">
                <a:solidFill>
                  <a:srgbClr val="F38F18"/>
                </a:solidFill>
                <a:latin typeface="PingFang SC" charset="-122"/>
                <a:ea typeface="PingFang SC" charset="-122"/>
                <a:cs typeface="PingFang SC" charset="-122"/>
              </a:rPr>
              <a:t>+</a:t>
            </a:r>
            <a:r>
              <a:rPr lang="zh-CN" altLang="en-US" sz="2000" dirty="0">
                <a:solidFill>
                  <a:srgbClr val="F38F18"/>
                </a:solidFill>
                <a:latin typeface="PingFang SC" charset="-122"/>
                <a:ea typeface="PingFang SC" charset="-122"/>
                <a:cs typeface="PingFang SC" charset="-122"/>
              </a:rPr>
              <a:t>运营</a:t>
            </a:r>
            <a:endParaRPr lang="en-US" altLang="zh-CN" sz="2000" dirty="0">
              <a:solidFill>
                <a:srgbClr val="F38F18"/>
              </a:solidFill>
              <a:latin typeface="PingFang SC" charset="-122"/>
              <a:ea typeface="PingFang SC" charset="-122"/>
              <a:cs typeface="PingFang SC" charset="-122"/>
            </a:endParaRPr>
          </a:p>
          <a:p>
            <a:pPr marL="342900" indent="-342900" algn="l">
              <a:buFont typeface="Wingdings" charset="2"/>
              <a:buChar char="u"/>
            </a:pPr>
            <a:r>
              <a:rPr lang="zh-CN" altLang="en-US" sz="2000" dirty="0">
                <a:solidFill>
                  <a:srgbClr val="F38F18"/>
                </a:solidFill>
                <a:latin typeface="PingFang SC" charset="-122"/>
                <a:ea typeface="PingFang SC" charset="-122"/>
                <a:cs typeface="PingFang SC" charset="-122"/>
              </a:rPr>
              <a:t>解决信息差和配置易用性</a:t>
            </a:r>
            <a:endParaRPr lang="en-US" altLang="zh-CN" sz="2000" dirty="0">
              <a:solidFill>
                <a:srgbClr val="F38F18"/>
              </a:solidFill>
              <a:latin typeface="PingFang SC" charset="-122"/>
              <a:ea typeface="PingFang SC" charset="-122"/>
              <a:cs typeface="PingFang SC" charset="-122"/>
            </a:endParaRPr>
          </a:p>
          <a:p>
            <a:pPr marL="342900" indent="-342900" algn="l">
              <a:buFont typeface="Wingdings" charset="2"/>
              <a:buChar char="u"/>
            </a:pPr>
            <a:r>
              <a:rPr lang="zh-CN" altLang="en-US" sz="2000" dirty="0">
                <a:solidFill>
                  <a:srgbClr val="F38F18"/>
                </a:solidFill>
                <a:latin typeface="PingFang SC" charset="-122"/>
                <a:ea typeface="PingFang SC" charset="-122"/>
                <a:cs typeface="PingFang SC" charset="-122"/>
              </a:rPr>
              <a:t>功能自助接入</a:t>
            </a:r>
            <a:endParaRPr lang="en-US" altLang="zh-CN" sz="2000" dirty="0">
              <a:solidFill>
                <a:srgbClr val="F38F18"/>
              </a:solidFill>
              <a:latin typeface="PingFang SC" charset="-122"/>
              <a:ea typeface="PingFang SC" charset="-122"/>
              <a:cs typeface="PingFang SC" charset="-122"/>
            </a:endParaRPr>
          </a:p>
        </p:txBody>
      </p:sp>
      <p:sp>
        <p:nvSpPr>
          <p:cNvPr id="56" name="弧形 7"/>
          <p:cNvSpPr/>
          <p:nvPr/>
        </p:nvSpPr>
        <p:spPr>
          <a:xfrm rot="5400000">
            <a:off x="1100173" y="1572616"/>
            <a:ext cx="1971106" cy="1971106"/>
          </a:xfrm>
          <a:prstGeom prst="arc">
            <a:avLst>
              <a:gd name="adj1" fmla="val 12690794"/>
              <a:gd name="adj2" fmla="val 12338540"/>
            </a:avLst>
          </a:prstGeom>
          <a:ln w="25400">
            <a:solidFill>
              <a:srgbClr val="4F667A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7" name="弧形 7"/>
          <p:cNvSpPr/>
          <p:nvPr/>
        </p:nvSpPr>
        <p:spPr>
          <a:xfrm rot="5400000">
            <a:off x="5070129" y="1572615"/>
            <a:ext cx="1971106" cy="1971106"/>
          </a:xfrm>
          <a:prstGeom prst="arc">
            <a:avLst>
              <a:gd name="adj1" fmla="val 12690794"/>
              <a:gd name="adj2" fmla="val 12338540"/>
            </a:avLst>
          </a:prstGeom>
          <a:ln w="25400">
            <a:solidFill>
              <a:srgbClr val="4F667A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8" name="弧形 7"/>
          <p:cNvSpPr/>
          <p:nvPr/>
        </p:nvSpPr>
        <p:spPr>
          <a:xfrm rot="5400000">
            <a:off x="9040085" y="1572615"/>
            <a:ext cx="1971106" cy="1971106"/>
          </a:xfrm>
          <a:prstGeom prst="arc">
            <a:avLst>
              <a:gd name="adj1" fmla="val 12690794"/>
              <a:gd name="adj2" fmla="val 12338540"/>
            </a:avLst>
          </a:prstGeom>
          <a:ln w="25400">
            <a:solidFill>
              <a:srgbClr val="4F667A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9" name="加号 58"/>
          <p:cNvSpPr/>
          <p:nvPr/>
        </p:nvSpPr>
        <p:spPr>
          <a:xfrm>
            <a:off x="3479478" y="2099742"/>
            <a:ext cx="964686" cy="964686"/>
          </a:xfrm>
          <a:prstGeom prst="mathPlus">
            <a:avLst>
              <a:gd name="adj1" fmla="val 12091"/>
            </a:avLst>
          </a:prstGeom>
          <a:solidFill>
            <a:srgbClr val="4F667A"/>
          </a:solidFill>
          <a:ln w="3175" cap="flat">
            <a:noFill/>
            <a:miter lim="400000"/>
          </a:ln>
          <a:effectLst>
            <a:outerShdw blurRad="12700" dist="127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60" name="加号 59"/>
          <p:cNvSpPr/>
          <p:nvPr/>
        </p:nvSpPr>
        <p:spPr>
          <a:xfrm>
            <a:off x="7667200" y="2099742"/>
            <a:ext cx="964686" cy="964686"/>
          </a:xfrm>
          <a:prstGeom prst="mathPlus">
            <a:avLst>
              <a:gd name="adj1" fmla="val 12091"/>
            </a:avLst>
          </a:prstGeom>
          <a:solidFill>
            <a:srgbClr val="4F667A"/>
          </a:solidFill>
          <a:ln w="3175" cap="flat">
            <a:noFill/>
            <a:miter lim="400000"/>
          </a:ln>
          <a:effectLst>
            <a:outerShdw blurRad="12700" dist="127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883586880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xmlns="" id="{C994BBB8-65F6-C14D-AE4C-B0B3AE5FF4D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xmlns="" id="{64B80A87-59B1-AF42-A041-894B1F52F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方案概述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2714171" y="5399314"/>
            <a:ext cx="914400" cy="91440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>
            <a:normAutofit/>
          </a:bodyPr>
          <a:lstStyle/>
          <a:p>
            <a:pPr marL="0" marR="0" indent="0" algn="l" defTabSz="9144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400" b="0" i="0" u="none" strike="noStrike" cap="none" spc="0" normalizeH="0" baseline="0" dirty="0">
              <a:ln>
                <a:noFill/>
              </a:ln>
              <a:solidFill>
                <a:srgbClr val="535353"/>
              </a:solidFill>
              <a:effectLst/>
              <a:uFillTx/>
              <a:latin typeface="PingFang SC Regular"/>
              <a:ea typeface="PingFang SC Regular"/>
              <a:cs typeface="PingFang SC Regular"/>
              <a:sym typeface="PingFang SC Regular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650992" y="6858000"/>
            <a:ext cx="914400" cy="91440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>
            <a:normAutofit/>
          </a:bodyPr>
          <a:lstStyle/>
          <a:p>
            <a:pPr marL="0" marR="0" indent="0" algn="l" defTabSz="9144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400" b="0" i="0" u="none" strike="noStrike" cap="none" spc="0" normalizeH="0" baseline="0" dirty="0">
              <a:ln>
                <a:noFill/>
              </a:ln>
              <a:solidFill>
                <a:srgbClr val="535353"/>
              </a:solidFill>
              <a:effectLst/>
              <a:uFillTx/>
              <a:latin typeface="PingFang SC Regular"/>
              <a:ea typeface="PingFang SC Regular"/>
              <a:cs typeface="PingFang SC Regular"/>
              <a:sym typeface="PingFang SC Regular"/>
            </a:endParaRPr>
          </a:p>
        </p:txBody>
      </p:sp>
      <p:cxnSp>
        <p:nvCxnSpPr>
          <p:cNvPr id="10" name="直线连接符 9"/>
          <p:cNvCxnSpPr/>
          <p:nvPr/>
        </p:nvCxnSpPr>
        <p:spPr>
          <a:xfrm flipV="1">
            <a:off x="4681953" y="5437406"/>
            <a:ext cx="0" cy="1035375"/>
          </a:xfrm>
          <a:prstGeom prst="line">
            <a:avLst/>
          </a:prstGeom>
          <a:noFill/>
          <a:ln w="12700" cap="flat">
            <a:solidFill>
              <a:schemeClr val="tx2">
                <a:lumMod val="60000"/>
                <a:lumOff val="40000"/>
              </a:schemeClr>
            </a:solidFill>
            <a:prstDash val="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213" y="1502181"/>
            <a:ext cx="9315957" cy="4190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864888"/>
      </p:ext>
    </p:extLst>
  </p:cSld>
  <p:clrMapOvr>
    <a:masterClrMapping/>
  </p:clrMapOvr>
  <p:transition spd="med"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1_Office 主题">
  <a:themeElements>
    <a:clrScheme name="滴滴主题色">
      <a:dk1>
        <a:srgbClr val="0E1419"/>
      </a:dk1>
      <a:lt1>
        <a:srgbClr val="FFFFFF"/>
      </a:lt1>
      <a:dk2>
        <a:srgbClr val="E1E2E6"/>
      </a:dk2>
      <a:lt2>
        <a:srgbClr val="595959"/>
      </a:lt2>
      <a:accent1>
        <a:srgbClr val="FF7C41"/>
      </a:accent1>
      <a:accent2>
        <a:srgbClr val="3CDCBE"/>
      </a:accent2>
      <a:accent3>
        <a:srgbClr val="00A59F"/>
      </a:accent3>
      <a:accent4>
        <a:srgbClr val="FFC800"/>
      </a:accent4>
      <a:accent5>
        <a:srgbClr val="2387FA"/>
      </a:accent5>
      <a:accent6>
        <a:srgbClr val="323233"/>
      </a:accent6>
      <a:hlink>
        <a:srgbClr val="191919"/>
      </a:hlink>
      <a:folHlink>
        <a:srgbClr val="FF00FF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>
            <a:alpha val="20000"/>
          </a:schemeClr>
        </a:solidFill>
        <a:ln w="38100">
          <a:solidFill>
            <a:srgbClr val="FF7F41"/>
          </a:solidFill>
          <a:miter lim="400000"/>
        </a:ln>
      </a:spPr>
      <a:bodyPr lIns="45719" rIns="45719" anchor="ctr"/>
      <a:lstStyle>
        <a:defPPr>
          <a:lnSpc>
            <a:spcPct val="90000"/>
          </a:lnSpc>
          <a:defRPr sz="2300" dirty="0">
            <a:noFill/>
            <a:latin typeface="PingFang HK Regular"/>
            <a:ea typeface="PingFang HK Regular"/>
            <a:cs typeface="PingFang HK Regular"/>
            <a:sym typeface="PingFang HK Regular"/>
          </a:defRPr>
        </a:defPPr>
      </a:lst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normAutofit/>
      </a:bodyPr>
      <a:lstStyle>
        <a:defPPr marL="0" marR="0" indent="0" algn="l" defTabSz="914400" rtl="0" fontAlgn="auto" latinLnBrk="0" hangingPunct="0">
          <a:lnSpc>
            <a:spcPct val="11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535353"/>
            </a:solidFill>
            <a:effectLst/>
            <a:uFillTx/>
            <a:latin typeface="PingFang SC Regular"/>
            <a:ea typeface="PingFang SC Regular"/>
            <a:cs typeface="PingFang SC Regular"/>
            <a:sym typeface="PingFang SC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6_怀旧">
  <a:themeElements>
    <a:clrScheme name="Custom 21">
      <a:dk1>
        <a:srgbClr val="F88719"/>
      </a:dk1>
      <a:lt1>
        <a:srgbClr val="808080"/>
      </a:lt1>
      <a:dk2>
        <a:srgbClr val="4D4D4D"/>
      </a:dk2>
      <a:lt2>
        <a:srgbClr val="A59E9D"/>
      </a:lt2>
      <a:accent1>
        <a:srgbClr val="FFFFFF"/>
      </a:accent1>
      <a:accent2>
        <a:srgbClr val="F7EFE6"/>
      </a:accent2>
      <a:accent3>
        <a:srgbClr val="F2E3D2"/>
      </a:accent3>
      <a:accent4>
        <a:srgbClr val="D8C6B8"/>
      </a:accent4>
      <a:accent5>
        <a:srgbClr val="F2793C"/>
      </a:accent5>
      <a:accent6>
        <a:srgbClr val="808080"/>
      </a:accent6>
      <a:hlink>
        <a:srgbClr val="F2E3D2"/>
      </a:hlink>
      <a:folHlink>
        <a:srgbClr val="D8C6B8"/>
      </a:folHlink>
    </a:clrScheme>
    <a:fontScheme name="Custom 61">
      <a:majorFont>
        <a:latin typeface="Calibri Light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>
    <a:txDef>
      <a:spPr>
        <a:noFill/>
        <a:ln cmpd="dbl">
          <a:solidFill>
            <a:schemeClr val="accent1"/>
          </a:solidFill>
          <a:prstDash val="dash"/>
        </a:ln>
      </a:spPr>
      <a:bodyPr wrap="square" rtlCol="0">
        <a:spAutoFit/>
      </a:bodyPr>
      <a:lstStyle>
        <a:defPPr>
          <a:spcAft>
            <a:spcPts val="0"/>
          </a:spcAft>
          <a:buSzPts val="1400"/>
          <a:defRPr sz="2400" b="1" dirty="0" smtClean="0">
            <a:solidFill>
              <a:schemeClr val="dk1"/>
            </a:solidFill>
            <a:latin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107662</TotalTime>
  <Words>1466</Words>
  <Application>Microsoft Macintosh PowerPoint</Application>
  <PresentationFormat>宽屏</PresentationFormat>
  <Paragraphs>284</Paragraphs>
  <Slides>21</Slides>
  <Notes>17</Notes>
  <HiddenSlides>0</HiddenSlides>
  <MMClips>0</MMClips>
  <ScaleCrop>false</ScaleCrop>
  <HeadingPairs>
    <vt:vector size="8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41" baseType="lpstr">
      <vt:lpstr>Calibri</vt:lpstr>
      <vt:lpstr>DengXian</vt:lpstr>
      <vt:lpstr>Helvetica Light</vt:lpstr>
      <vt:lpstr>Hiragino Sans GB W3</vt:lpstr>
      <vt:lpstr>Lantinghei SC Extralight</vt:lpstr>
      <vt:lpstr>Microsoft YaHei</vt:lpstr>
      <vt:lpstr>Microsoft YaHei Normal</vt:lpstr>
      <vt:lpstr>PingFang HK Regular</vt:lpstr>
      <vt:lpstr>PingFang SC</vt:lpstr>
      <vt:lpstr>PingFang SC Light</vt:lpstr>
      <vt:lpstr>PingFang SC Regular</vt:lpstr>
      <vt:lpstr>Wingdings</vt:lpstr>
      <vt:lpstr>等线</vt:lpstr>
      <vt:lpstr>黑体</vt:lpstr>
      <vt:lpstr>微软雅黑</vt:lpstr>
      <vt:lpstr>系统字体常规体</vt:lpstr>
      <vt:lpstr>Arial</vt:lpstr>
      <vt:lpstr>1_Office 主题</vt:lpstr>
      <vt:lpstr>6_怀旧</vt:lpstr>
      <vt:lpstr>think-cell Slide</vt:lpstr>
      <vt:lpstr>PowerPoint 演示文稿</vt:lpstr>
      <vt:lpstr>PowerPoint 演示文稿</vt:lpstr>
      <vt:lpstr>PowerPoint 演示文稿</vt:lpstr>
      <vt:lpstr>为什么在国际化业务里功能投放是个难题</vt:lpstr>
      <vt:lpstr>为什么在国际化业务里功能投放是个难题</vt:lpstr>
      <vt:lpstr>什么样的功能需要具备投放能力？</vt:lpstr>
      <vt:lpstr>PowerPoint 演示文稿</vt:lpstr>
      <vt:lpstr>方案概述</vt:lpstr>
      <vt:lpstr>方案概述</vt:lpstr>
      <vt:lpstr>方案：从面向需求开发到面向功能开发</vt:lpstr>
      <vt:lpstr>方案：从面向需求开发到面向功能开发</vt:lpstr>
      <vt:lpstr>方案：对实验友好的面向功能开发</vt:lpstr>
      <vt:lpstr>PowerPoint 演示文稿</vt:lpstr>
      <vt:lpstr>北斗平台</vt:lpstr>
      <vt:lpstr>北斗平台——功能广场</vt:lpstr>
      <vt:lpstr>配置中心</vt:lpstr>
      <vt:lpstr>实验中心</vt:lpstr>
      <vt:lpstr>北斗平台投放保障 —— 可疑事件巡检</vt:lpstr>
      <vt:lpstr>北斗平台投放保障——质检流程</vt:lpstr>
      <vt:lpstr>平台建设历程</vt:lpstr>
      <vt:lpstr>北斗平台覆盖数据</vt:lpstr>
    </vt:vector>
  </TitlesOfParts>
  <Company/>
  <LinksUpToDate>false</LinksUpToDate>
  <SharedDoc>false</SharedDoc>
  <HyperlinksChanged>false</HyperlinksChanged>
  <AppVersion>15.0038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用户</dc:creator>
  <cp:lastModifiedBy>Microsoft 帐户</cp:lastModifiedBy>
  <cp:revision>2359</cp:revision>
  <cp:lastPrinted>2019-05-17T11:00:53Z</cp:lastPrinted>
  <dcterms:created xsi:type="dcterms:W3CDTF">2018-12-08T15:04:01Z</dcterms:created>
  <dcterms:modified xsi:type="dcterms:W3CDTF">2022-05-20T03:50:07Z</dcterms:modified>
</cp:coreProperties>
</file>